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5" r:id="rId5"/>
    <p:sldId id="260" r:id="rId6"/>
    <p:sldId id="261" r:id="rId7"/>
    <p:sldId id="262" r:id="rId8"/>
    <p:sldId id="264" r:id="rId9"/>
    <p:sldId id="263" r:id="rId10"/>
    <p:sldId id="259" r:id="rId11"/>
    <p:sldId id="267" r:id="rId12"/>
    <p:sldId id="266" r:id="rId13"/>
  </p:sldIdLst>
  <p:sldSz cx="9944100" cy="70993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44"/>
    <p:restoredTop sz="95369"/>
  </p:normalViewPr>
  <p:slideViewPr>
    <p:cSldViewPr snapToGrid="0" snapToObjects="1">
      <p:cViewPr varScale="1">
        <p:scale>
          <a:sx n="119" d="100"/>
          <a:sy n="119" d="100"/>
        </p:scale>
        <p:origin x="15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5808" y="1161854"/>
            <a:ext cx="8452485" cy="2471608"/>
          </a:xfrm>
        </p:spPr>
        <p:txBody>
          <a:bodyPr anchor="b"/>
          <a:lstStyle>
            <a:lvl1pPr algn="ctr">
              <a:defRPr sz="62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3013" y="3728777"/>
            <a:ext cx="7458075" cy="1714020"/>
          </a:xfrm>
        </p:spPr>
        <p:txBody>
          <a:bodyPr/>
          <a:lstStyle>
            <a:lvl1pPr marL="0" indent="0" algn="ctr">
              <a:buNone/>
              <a:defRPr sz="2484"/>
            </a:lvl1pPr>
            <a:lvl2pPr marL="473293" indent="0" algn="ctr">
              <a:buNone/>
              <a:defRPr sz="2070"/>
            </a:lvl2pPr>
            <a:lvl3pPr marL="946587" indent="0" algn="ctr">
              <a:buNone/>
              <a:defRPr sz="1863"/>
            </a:lvl3pPr>
            <a:lvl4pPr marL="1419880" indent="0" algn="ctr">
              <a:buNone/>
              <a:defRPr sz="1656"/>
            </a:lvl4pPr>
            <a:lvl5pPr marL="1893174" indent="0" algn="ctr">
              <a:buNone/>
              <a:defRPr sz="1656"/>
            </a:lvl5pPr>
            <a:lvl6pPr marL="2366467" indent="0" algn="ctr">
              <a:buNone/>
              <a:defRPr sz="1656"/>
            </a:lvl6pPr>
            <a:lvl7pPr marL="2839761" indent="0" algn="ctr">
              <a:buNone/>
              <a:defRPr sz="1656"/>
            </a:lvl7pPr>
            <a:lvl8pPr marL="3313054" indent="0" algn="ctr">
              <a:buNone/>
              <a:defRPr sz="1656"/>
            </a:lvl8pPr>
            <a:lvl9pPr marL="3786348" indent="0" algn="ctr">
              <a:buNone/>
              <a:defRPr sz="165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71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361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16247" y="377972"/>
            <a:ext cx="2144197" cy="60163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3658" y="377972"/>
            <a:ext cx="6308288" cy="60163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82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105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478" y="1769897"/>
            <a:ext cx="8576786" cy="2953111"/>
          </a:xfrm>
        </p:spPr>
        <p:txBody>
          <a:bodyPr anchor="b"/>
          <a:lstStyle>
            <a:lvl1pPr>
              <a:defRPr sz="62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478" y="4750946"/>
            <a:ext cx="8576786" cy="1552971"/>
          </a:xfrm>
        </p:spPr>
        <p:txBody>
          <a:bodyPr/>
          <a:lstStyle>
            <a:lvl1pPr marL="0" indent="0">
              <a:buNone/>
              <a:defRPr sz="2484">
                <a:solidFill>
                  <a:schemeClr val="tx1"/>
                </a:solidFill>
              </a:defRPr>
            </a:lvl1pPr>
            <a:lvl2pPr marL="473293" indent="0">
              <a:buNone/>
              <a:defRPr sz="2070">
                <a:solidFill>
                  <a:schemeClr val="tx1">
                    <a:tint val="75000"/>
                  </a:schemeClr>
                </a:solidFill>
              </a:defRPr>
            </a:lvl2pPr>
            <a:lvl3pPr marL="946587" indent="0">
              <a:buNone/>
              <a:defRPr sz="1863">
                <a:solidFill>
                  <a:schemeClr val="tx1">
                    <a:tint val="75000"/>
                  </a:schemeClr>
                </a:solidFill>
              </a:defRPr>
            </a:lvl3pPr>
            <a:lvl4pPr marL="1419880" indent="0">
              <a:buNone/>
              <a:defRPr sz="1656">
                <a:solidFill>
                  <a:schemeClr val="tx1">
                    <a:tint val="75000"/>
                  </a:schemeClr>
                </a:solidFill>
              </a:defRPr>
            </a:lvl4pPr>
            <a:lvl5pPr marL="1893174" indent="0">
              <a:buNone/>
              <a:defRPr sz="1656">
                <a:solidFill>
                  <a:schemeClr val="tx1">
                    <a:tint val="75000"/>
                  </a:schemeClr>
                </a:solidFill>
              </a:defRPr>
            </a:lvl5pPr>
            <a:lvl6pPr marL="2366467" indent="0">
              <a:buNone/>
              <a:defRPr sz="1656">
                <a:solidFill>
                  <a:schemeClr val="tx1">
                    <a:tint val="75000"/>
                  </a:schemeClr>
                </a:solidFill>
              </a:defRPr>
            </a:lvl6pPr>
            <a:lvl7pPr marL="2839761" indent="0">
              <a:buNone/>
              <a:defRPr sz="1656">
                <a:solidFill>
                  <a:schemeClr val="tx1">
                    <a:tint val="75000"/>
                  </a:schemeClr>
                </a:solidFill>
              </a:defRPr>
            </a:lvl7pPr>
            <a:lvl8pPr marL="3313054" indent="0">
              <a:buNone/>
              <a:defRPr sz="1656">
                <a:solidFill>
                  <a:schemeClr val="tx1">
                    <a:tint val="75000"/>
                  </a:schemeClr>
                </a:solidFill>
              </a:defRPr>
            </a:lvl8pPr>
            <a:lvl9pPr marL="3786348" indent="0">
              <a:buNone/>
              <a:defRPr sz="165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54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3657" y="1889860"/>
            <a:ext cx="4226243" cy="4504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4200" y="1889860"/>
            <a:ext cx="4226243" cy="4504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748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52" y="377974"/>
            <a:ext cx="8576786" cy="13722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953" y="1740315"/>
            <a:ext cx="4206820" cy="852901"/>
          </a:xfrm>
        </p:spPr>
        <p:txBody>
          <a:bodyPr anchor="b"/>
          <a:lstStyle>
            <a:lvl1pPr marL="0" indent="0">
              <a:buNone/>
              <a:defRPr sz="2484" b="1"/>
            </a:lvl1pPr>
            <a:lvl2pPr marL="473293" indent="0">
              <a:buNone/>
              <a:defRPr sz="2070" b="1"/>
            </a:lvl2pPr>
            <a:lvl3pPr marL="946587" indent="0">
              <a:buNone/>
              <a:defRPr sz="1863" b="1"/>
            </a:lvl3pPr>
            <a:lvl4pPr marL="1419880" indent="0">
              <a:buNone/>
              <a:defRPr sz="1656" b="1"/>
            </a:lvl4pPr>
            <a:lvl5pPr marL="1893174" indent="0">
              <a:buNone/>
              <a:defRPr sz="1656" b="1"/>
            </a:lvl5pPr>
            <a:lvl6pPr marL="2366467" indent="0">
              <a:buNone/>
              <a:defRPr sz="1656" b="1"/>
            </a:lvl6pPr>
            <a:lvl7pPr marL="2839761" indent="0">
              <a:buNone/>
              <a:defRPr sz="1656" b="1"/>
            </a:lvl7pPr>
            <a:lvl8pPr marL="3313054" indent="0">
              <a:buNone/>
              <a:defRPr sz="1656" b="1"/>
            </a:lvl8pPr>
            <a:lvl9pPr marL="3786348" indent="0">
              <a:buNone/>
              <a:defRPr sz="165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953" y="2593216"/>
            <a:ext cx="4206820" cy="381423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4201" y="1740315"/>
            <a:ext cx="4227538" cy="852901"/>
          </a:xfrm>
        </p:spPr>
        <p:txBody>
          <a:bodyPr anchor="b"/>
          <a:lstStyle>
            <a:lvl1pPr marL="0" indent="0">
              <a:buNone/>
              <a:defRPr sz="2484" b="1"/>
            </a:lvl1pPr>
            <a:lvl2pPr marL="473293" indent="0">
              <a:buNone/>
              <a:defRPr sz="2070" b="1"/>
            </a:lvl2pPr>
            <a:lvl3pPr marL="946587" indent="0">
              <a:buNone/>
              <a:defRPr sz="1863" b="1"/>
            </a:lvl3pPr>
            <a:lvl4pPr marL="1419880" indent="0">
              <a:buNone/>
              <a:defRPr sz="1656" b="1"/>
            </a:lvl4pPr>
            <a:lvl5pPr marL="1893174" indent="0">
              <a:buNone/>
              <a:defRPr sz="1656" b="1"/>
            </a:lvl5pPr>
            <a:lvl6pPr marL="2366467" indent="0">
              <a:buNone/>
              <a:defRPr sz="1656" b="1"/>
            </a:lvl6pPr>
            <a:lvl7pPr marL="2839761" indent="0">
              <a:buNone/>
              <a:defRPr sz="1656" b="1"/>
            </a:lvl7pPr>
            <a:lvl8pPr marL="3313054" indent="0">
              <a:buNone/>
              <a:defRPr sz="1656" b="1"/>
            </a:lvl8pPr>
            <a:lvl9pPr marL="3786348" indent="0">
              <a:buNone/>
              <a:defRPr sz="1656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4201" y="2593216"/>
            <a:ext cx="4227538" cy="381423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163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971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13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52" y="473287"/>
            <a:ext cx="3207231" cy="1656503"/>
          </a:xfrm>
        </p:spPr>
        <p:txBody>
          <a:bodyPr anchor="b"/>
          <a:lstStyle>
            <a:lvl1pPr>
              <a:defRPr sz="33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7538" y="1022169"/>
            <a:ext cx="5034201" cy="5045104"/>
          </a:xfrm>
        </p:spPr>
        <p:txBody>
          <a:bodyPr/>
          <a:lstStyle>
            <a:lvl1pPr>
              <a:defRPr sz="3313"/>
            </a:lvl1pPr>
            <a:lvl2pPr>
              <a:defRPr sz="2899"/>
            </a:lvl2pPr>
            <a:lvl3pPr>
              <a:defRPr sz="2484"/>
            </a:lvl3pPr>
            <a:lvl4pPr>
              <a:defRPr sz="2070"/>
            </a:lvl4pPr>
            <a:lvl5pPr>
              <a:defRPr sz="2070"/>
            </a:lvl5pPr>
            <a:lvl6pPr>
              <a:defRPr sz="2070"/>
            </a:lvl6pPr>
            <a:lvl7pPr>
              <a:defRPr sz="2070"/>
            </a:lvl7pPr>
            <a:lvl8pPr>
              <a:defRPr sz="2070"/>
            </a:lvl8pPr>
            <a:lvl9pPr>
              <a:defRPr sz="207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952" y="2129790"/>
            <a:ext cx="3207231" cy="3945699"/>
          </a:xfrm>
        </p:spPr>
        <p:txBody>
          <a:bodyPr/>
          <a:lstStyle>
            <a:lvl1pPr marL="0" indent="0">
              <a:buNone/>
              <a:defRPr sz="1656"/>
            </a:lvl1pPr>
            <a:lvl2pPr marL="473293" indent="0">
              <a:buNone/>
              <a:defRPr sz="1449"/>
            </a:lvl2pPr>
            <a:lvl3pPr marL="946587" indent="0">
              <a:buNone/>
              <a:defRPr sz="1242"/>
            </a:lvl3pPr>
            <a:lvl4pPr marL="1419880" indent="0">
              <a:buNone/>
              <a:defRPr sz="1035"/>
            </a:lvl4pPr>
            <a:lvl5pPr marL="1893174" indent="0">
              <a:buNone/>
              <a:defRPr sz="1035"/>
            </a:lvl5pPr>
            <a:lvl6pPr marL="2366467" indent="0">
              <a:buNone/>
              <a:defRPr sz="1035"/>
            </a:lvl6pPr>
            <a:lvl7pPr marL="2839761" indent="0">
              <a:buNone/>
              <a:defRPr sz="1035"/>
            </a:lvl7pPr>
            <a:lvl8pPr marL="3313054" indent="0">
              <a:buNone/>
              <a:defRPr sz="1035"/>
            </a:lvl8pPr>
            <a:lvl9pPr marL="3786348" indent="0">
              <a:buNone/>
              <a:defRPr sz="103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03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952" y="473287"/>
            <a:ext cx="3207231" cy="1656503"/>
          </a:xfrm>
        </p:spPr>
        <p:txBody>
          <a:bodyPr anchor="b"/>
          <a:lstStyle>
            <a:lvl1pPr>
              <a:defRPr sz="33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27538" y="1022169"/>
            <a:ext cx="5034201" cy="5045104"/>
          </a:xfrm>
        </p:spPr>
        <p:txBody>
          <a:bodyPr anchor="t"/>
          <a:lstStyle>
            <a:lvl1pPr marL="0" indent="0">
              <a:buNone/>
              <a:defRPr sz="3313"/>
            </a:lvl1pPr>
            <a:lvl2pPr marL="473293" indent="0">
              <a:buNone/>
              <a:defRPr sz="2899"/>
            </a:lvl2pPr>
            <a:lvl3pPr marL="946587" indent="0">
              <a:buNone/>
              <a:defRPr sz="2484"/>
            </a:lvl3pPr>
            <a:lvl4pPr marL="1419880" indent="0">
              <a:buNone/>
              <a:defRPr sz="2070"/>
            </a:lvl4pPr>
            <a:lvl5pPr marL="1893174" indent="0">
              <a:buNone/>
              <a:defRPr sz="2070"/>
            </a:lvl5pPr>
            <a:lvl6pPr marL="2366467" indent="0">
              <a:buNone/>
              <a:defRPr sz="2070"/>
            </a:lvl6pPr>
            <a:lvl7pPr marL="2839761" indent="0">
              <a:buNone/>
              <a:defRPr sz="2070"/>
            </a:lvl7pPr>
            <a:lvl8pPr marL="3313054" indent="0">
              <a:buNone/>
              <a:defRPr sz="2070"/>
            </a:lvl8pPr>
            <a:lvl9pPr marL="3786348" indent="0">
              <a:buNone/>
              <a:defRPr sz="20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952" y="2129790"/>
            <a:ext cx="3207231" cy="3945699"/>
          </a:xfrm>
        </p:spPr>
        <p:txBody>
          <a:bodyPr/>
          <a:lstStyle>
            <a:lvl1pPr marL="0" indent="0">
              <a:buNone/>
              <a:defRPr sz="1656"/>
            </a:lvl1pPr>
            <a:lvl2pPr marL="473293" indent="0">
              <a:buNone/>
              <a:defRPr sz="1449"/>
            </a:lvl2pPr>
            <a:lvl3pPr marL="946587" indent="0">
              <a:buNone/>
              <a:defRPr sz="1242"/>
            </a:lvl3pPr>
            <a:lvl4pPr marL="1419880" indent="0">
              <a:buNone/>
              <a:defRPr sz="1035"/>
            </a:lvl4pPr>
            <a:lvl5pPr marL="1893174" indent="0">
              <a:buNone/>
              <a:defRPr sz="1035"/>
            </a:lvl5pPr>
            <a:lvl6pPr marL="2366467" indent="0">
              <a:buNone/>
              <a:defRPr sz="1035"/>
            </a:lvl6pPr>
            <a:lvl7pPr marL="2839761" indent="0">
              <a:buNone/>
              <a:defRPr sz="1035"/>
            </a:lvl7pPr>
            <a:lvl8pPr marL="3313054" indent="0">
              <a:buNone/>
              <a:defRPr sz="1035"/>
            </a:lvl8pPr>
            <a:lvl9pPr marL="3786348" indent="0">
              <a:buNone/>
              <a:defRPr sz="103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57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3657" y="377974"/>
            <a:ext cx="8576786" cy="13722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3657" y="1889860"/>
            <a:ext cx="8576786" cy="45044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3657" y="6580001"/>
            <a:ext cx="2237423" cy="3779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D5AD7-BA26-8D46-BD63-2EBD92F5C968}" type="datetimeFigureOut">
              <a:rPr lang="en-US" smtClean="0"/>
              <a:t>3/24/22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93983" y="6580001"/>
            <a:ext cx="3356134" cy="3779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23020" y="6580001"/>
            <a:ext cx="2237423" cy="3779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E194D-11A2-6A4A-B099-5FEF679127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699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46587" rtl="0" eaLnBrk="1" latinLnBrk="0" hangingPunct="1">
        <a:lnSpc>
          <a:spcPct val="90000"/>
        </a:lnSpc>
        <a:spcBef>
          <a:spcPct val="0"/>
        </a:spcBef>
        <a:buNone/>
        <a:defRPr sz="45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6647" indent="-236647" algn="l" defTabSz="946587" rtl="0" eaLnBrk="1" latinLnBrk="0" hangingPunct="1">
        <a:lnSpc>
          <a:spcPct val="90000"/>
        </a:lnSpc>
        <a:spcBef>
          <a:spcPts val="1035"/>
        </a:spcBef>
        <a:buFont typeface="Arial" panose="020B0604020202020204" pitchFamily="34" charset="0"/>
        <a:buChar char="•"/>
        <a:defRPr sz="2899" kern="1200">
          <a:solidFill>
            <a:schemeClr val="tx1"/>
          </a:solidFill>
          <a:latin typeface="+mn-lt"/>
          <a:ea typeface="+mn-ea"/>
          <a:cs typeface="+mn-cs"/>
        </a:defRPr>
      </a:lvl1pPr>
      <a:lvl2pPr marL="709940" indent="-236647" algn="l" defTabSz="946587" rtl="0" eaLnBrk="1" latinLnBrk="0" hangingPunct="1">
        <a:lnSpc>
          <a:spcPct val="90000"/>
        </a:lnSpc>
        <a:spcBef>
          <a:spcPts val="518"/>
        </a:spcBef>
        <a:buFont typeface="Arial" panose="020B0604020202020204" pitchFamily="34" charset="0"/>
        <a:buChar char="•"/>
        <a:defRPr sz="2484" kern="1200">
          <a:solidFill>
            <a:schemeClr val="tx1"/>
          </a:solidFill>
          <a:latin typeface="+mn-lt"/>
          <a:ea typeface="+mn-ea"/>
          <a:cs typeface="+mn-cs"/>
        </a:defRPr>
      </a:lvl2pPr>
      <a:lvl3pPr marL="1183234" indent="-236647" algn="l" defTabSz="946587" rtl="0" eaLnBrk="1" latinLnBrk="0" hangingPunct="1">
        <a:lnSpc>
          <a:spcPct val="90000"/>
        </a:lnSpc>
        <a:spcBef>
          <a:spcPts val="518"/>
        </a:spcBef>
        <a:buFont typeface="Arial" panose="020B0604020202020204" pitchFamily="34" charset="0"/>
        <a:buChar char="•"/>
        <a:defRPr sz="2070" kern="1200">
          <a:solidFill>
            <a:schemeClr val="tx1"/>
          </a:solidFill>
          <a:latin typeface="+mn-lt"/>
          <a:ea typeface="+mn-ea"/>
          <a:cs typeface="+mn-cs"/>
        </a:defRPr>
      </a:lvl3pPr>
      <a:lvl4pPr marL="1656527" indent="-236647" algn="l" defTabSz="946587" rtl="0" eaLnBrk="1" latinLnBrk="0" hangingPunct="1">
        <a:lnSpc>
          <a:spcPct val="90000"/>
        </a:lnSpc>
        <a:spcBef>
          <a:spcPts val="518"/>
        </a:spcBef>
        <a:buFont typeface="Arial" panose="020B0604020202020204" pitchFamily="34" charset="0"/>
        <a:buChar char="•"/>
        <a:defRPr sz="1863" kern="1200">
          <a:solidFill>
            <a:schemeClr val="tx1"/>
          </a:solidFill>
          <a:latin typeface="+mn-lt"/>
          <a:ea typeface="+mn-ea"/>
          <a:cs typeface="+mn-cs"/>
        </a:defRPr>
      </a:lvl4pPr>
      <a:lvl5pPr marL="2129820" indent="-236647" algn="l" defTabSz="946587" rtl="0" eaLnBrk="1" latinLnBrk="0" hangingPunct="1">
        <a:lnSpc>
          <a:spcPct val="90000"/>
        </a:lnSpc>
        <a:spcBef>
          <a:spcPts val="518"/>
        </a:spcBef>
        <a:buFont typeface="Arial" panose="020B0604020202020204" pitchFamily="34" charset="0"/>
        <a:buChar char="•"/>
        <a:defRPr sz="1863" kern="1200">
          <a:solidFill>
            <a:schemeClr val="tx1"/>
          </a:solidFill>
          <a:latin typeface="+mn-lt"/>
          <a:ea typeface="+mn-ea"/>
          <a:cs typeface="+mn-cs"/>
        </a:defRPr>
      </a:lvl5pPr>
      <a:lvl6pPr marL="2603114" indent="-236647" algn="l" defTabSz="946587" rtl="0" eaLnBrk="1" latinLnBrk="0" hangingPunct="1">
        <a:lnSpc>
          <a:spcPct val="90000"/>
        </a:lnSpc>
        <a:spcBef>
          <a:spcPts val="518"/>
        </a:spcBef>
        <a:buFont typeface="Arial" panose="020B0604020202020204" pitchFamily="34" charset="0"/>
        <a:buChar char="•"/>
        <a:defRPr sz="1863" kern="1200">
          <a:solidFill>
            <a:schemeClr val="tx1"/>
          </a:solidFill>
          <a:latin typeface="+mn-lt"/>
          <a:ea typeface="+mn-ea"/>
          <a:cs typeface="+mn-cs"/>
        </a:defRPr>
      </a:lvl6pPr>
      <a:lvl7pPr marL="3076407" indent="-236647" algn="l" defTabSz="946587" rtl="0" eaLnBrk="1" latinLnBrk="0" hangingPunct="1">
        <a:lnSpc>
          <a:spcPct val="90000"/>
        </a:lnSpc>
        <a:spcBef>
          <a:spcPts val="518"/>
        </a:spcBef>
        <a:buFont typeface="Arial" panose="020B0604020202020204" pitchFamily="34" charset="0"/>
        <a:buChar char="•"/>
        <a:defRPr sz="1863" kern="1200">
          <a:solidFill>
            <a:schemeClr val="tx1"/>
          </a:solidFill>
          <a:latin typeface="+mn-lt"/>
          <a:ea typeface="+mn-ea"/>
          <a:cs typeface="+mn-cs"/>
        </a:defRPr>
      </a:lvl7pPr>
      <a:lvl8pPr marL="3549701" indent="-236647" algn="l" defTabSz="946587" rtl="0" eaLnBrk="1" latinLnBrk="0" hangingPunct="1">
        <a:lnSpc>
          <a:spcPct val="90000"/>
        </a:lnSpc>
        <a:spcBef>
          <a:spcPts val="518"/>
        </a:spcBef>
        <a:buFont typeface="Arial" panose="020B0604020202020204" pitchFamily="34" charset="0"/>
        <a:buChar char="•"/>
        <a:defRPr sz="1863" kern="1200">
          <a:solidFill>
            <a:schemeClr val="tx1"/>
          </a:solidFill>
          <a:latin typeface="+mn-lt"/>
          <a:ea typeface="+mn-ea"/>
          <a:cs typeface="+mn-cs"/>
        </a:defRPr>
      </a:lvl8pPr>
      <a:lvl9pPr marL="4022994" indent="-236647" algn="l" defTabSz="946587" rtl="0" eaLnBrk="1" latinLnBrk="0" hangingPunct="1">
        <a:lnSpc>
          <a:spcPct val="90000"/>
        </a:lnSpc>
        <a:spcBef>
          <a:spcPts val="518"/>
        </a:spcBef>
        <a:buFont typeface="Arial" panose="020B0604020202020204" pitchFamily="34" charset="0"/>
        <a:buChar char="•"/>
        <a:defRPr sz="18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46587" rtl="0" eaLnBrk="1" latinLnBrk="0" hangingPunct="1">
        <a:defRPr sz="1863" kern="1200">
          <a:solidFill>
            <a:schemeClr val="tx1"/>
          </a:solidFill>
          <a:latin typeface="+mn-lt"/>
          <a:ea typeface="+mn-ea"/>
          <a:cs typeface="+mn-cs"/>
        </a:defRPr>
      </a:lvl1pPr>
      <a:lvl2pPr marL="473293" algn="l" defTabSz="946587" rtl="0" eaLnBrk="1" latinLnBrk="0" hangingPunct="1">
        <a:defRPr sz="1863" kern="1200">
          <a:solidFill>
            <a:schemeClr val="tx1"/>
          </a:solidFill>
          <a:latin typeface="+mn-lt"/>
          <a:ea typeface="+mn-ea"/>
          <a:cs typeface="+mn-cs"/>
        </a:defRPr>
      </a:lvl2pPr>
      <a:lvl3pPr marL="946587" algn="l" defTabSz="946587" rtl="0" eaLnBrk="1" latinLnBrk="0" hangingPunct="1">
        <a:defRPr sz="1863" kern="1200">
          <a:solidFill>
            <a:schemeClr val="tx1"/>
          </a:solidFill>
          <a:latin typeface="+mn-lt"/>
          <a:ea typeface="+mn-ea"/>
          <a:cs typeface="+mn-cs"/>
        </a:defRPr>
      </a:lvl3pPr>
      <a:lvl4pPr marL="1419880" algn="l" defTabSz="946587" rtl="0" eaLnBrk="1" latinLnBrk="0" hangingPunct="1">
        <a:defRPr sz="1863" kern="1200">
          <a:solidFill>
            <a:schemeClr val="tx1"/>
          </a:solidFill>
          <a:latin typeface="+mn-lt"/>
          <a:ea typeface="+mn-ea"/>
          <a:cs typeface="+mn-cs"/>
        </a:defRPr>
      </a:lvl4pPr>
      <a:lvl5pPr marL="1893174" algn="l" defTabSz="946587" rtl="0" eaLnBrk="1" latinLnBrk="0" hangingPunct="1">
        <a:defRPr sz="1863" kern="1200">
          <a:solidFill>
            <a:schemeClr val="tx1"/>
          </a:solidFill>
          <a:latin typeface="+mn-lt"/>
          <a:ea typeface="+mn-ea"/>
          <a:cs typeface="+mn-cs"/>
        </a:defRPr>
      </a:lvl5pPr>
      <a:lvl6pPr marL="2366467" algn="l" defTabSz="946587" rtl="0" eaLnBrk="1" latinLnBrk="0" hangingPunct="1">
        <a:defRPr sz="1863" kern="1200">
          <a:solidFill>
            <a:schemeClr val="tx1"/>
          </a:solidFill>
          <a:latin typeface="+mn-lt"/>
          <a:ea typeface="+mn-ea"/>
          <a:cs typeface="+mn-cs"/>
        </a:defRPr>
      </a:lvl6pPr>
      <a:lvl7pPr marL="2839761" algn="l" defTabSz="946587" rtl="0" eaLnBrk="1" latinLnBrk="0" hangingPunct="1">
        <a:defRPr sz="1863" kern="1200">
          <a:solidFill>
            <a:schemeClr val="tx1"/>
          </a:solidFill>
          <a:latin typeface="+mn-lt"/>
          <a:ea typeface="+mn-ea"/>
          <a:cs typeface="+mn-cs"/>
        </a:defRPr>
      </a:lvl7pPr>
      <a:lvl8pPr marL="3313054" algn="l" defTabSz="946587" rtl="0" eaLnBrk="1" latinLnBrk="0" hangingPunct="1">
        <a:defRPr sz="1863" kern="1200">
          <a:solidFill>
            <a:schemeClr val="tx1"/>
          </a:solidFill>
          <a:latin typeface="+mn-lt"/>
          <a:ea typeface="+mn-ea"/>
          <a:cs typeface="+mn-cs"/>
        </a:defRPr>
      </a:lvl8pPr>
      <a:lvl9pPr marL="3786348" algn="l" defTabSz="946587" rtl="0" eaLnBrk="1" latinLnBrk="0" hangingPunct="1">
        <a:defRPr sz="18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9B997F31-59BD-DB4B-BFBD-2E9B5DEE36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1113" y="1078625"/>
            <a:ext cx="7111203" cy="427384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689450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71FC465-C9DC-D948-BC58-2976782C8CE8}"/>
              </a:ext>
            </a:extLst>
          </p:cNvPr>
          <p:cNvGrpSpPr/>
          <p:nvPr/>
        </p:nvGrpSpPr>
        <p:grpSpPr>
          <a:xfrm>
            <a:off x="295421" y="618977"/>
            <a:ext cx="9522910" cy="6012269"/>
            <a:chOff x="-372656" y="0"/>
            <a:chExt cx="12343344" cy="7123617"/>
          </a:xfrm>
        </p:grpSpPr>
        <p:pic>
          <p:nvPicPr>
            <p:cNvPr id="4" name="Screenshot 2022-02-20 at 23.22.04.png" descr="Screenshot 2022-02-20 at 23.22.04.png">
              <a:extLst>
                <a:ext uri="{FF2B5EF4-FFF2-40B4-BE49-F238E27FC236}">
                  <a16:creationId xmlns:a16="http://schemas.microsoft.com/office/drawing/2014/main" id="{BC05B6D7-1469-8343-BB21-5CC5F018B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372656" y="0"/>
              <a:ext cx="12343344" cy="3815216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5" name="Screenshot 2022-02-20 at 23.27.56.png" descr="Screenshot 2022-02-20 at 23.27.56.png">
              <a:extLst>
                <a:ext uri="{FF2B5EF4-FFF2-40B4-BE49-F238E27FC236}">
                  <a16:creationId xmlns:a16="http://schemas.microsoft.com/office/drawing/2014/main" id="{EE269690-7FD2-2D4B-8238-4DB732E9B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06832" y="3529516"/>
              <a:ext cx="6794501" cy="3594101"/>
            </a:xfrm>
            <a:prstGeom prst="rect">
              <a:avLst/>
            </a:prstGeom>
            <a:ln w="12700">
              <a:miter lim="400000"/>
            </a:ln>
          </p:spPr>
        </p:pic>
      </p:grpSp>
      <p:pic>
        <p:nvPicPr>
          <p:cNvPr id="7" name="Screenshot 2022-02-20 at 23.27.54.png" descr="Screenshot 2022-02-20 at 23.27.54.png">
            <a:extLst>
              <a:ext uri="{FF2B5EF4-FFF2-40B4-BE49-F238E27FC236}">
                <a16:creationId xmlns:a16="http://schemas.microsoft.com/office/drawing/2014/main" id="{F025ADF3-52C2-5441-BA7C-C78D75E1F0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50882" y="3685735"/>
            <a:ext cx="2562376" cy="2931443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EEEEE22-E1C2-884C-8369-434564B7ECE6}"/>
              </a:ext>
            </a:extLst>
          </p:cNvPr>
          <p:cNvSpPr txBox="1"/>
          <p:nvPr/>
        </p:nvSpPr>
        <p:spPr>
          <a:xfrm>
            <a:off x="4220308" y="420866"/>
            <a:ext cx="889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DS liver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3BC82D-B65D-4A42-B500-B8E78FE08970}"/>
              </a:ext>
            </a:extLst>
          </p:cNvPr>
          <p:cNvSpPr txBox="1"/>
          <p:nvPr/>
        </p:nvSpPr>
        <p:spPr>
          <a:xfrm>
            <a:off x="4220308" y="6658136"/>
            <a:ext cx="1362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Healthy liver</a:t>
            </a:r>
          </a:p>
        </p:txBody>
      </p:sp>
    </p:spTree>
    <p:extLst>
      <p:ext uri="{BB962C8B-B14F-4D97-AF65-F5344CB8AC3E}">
        <p14:creationId xmlns:p14="http://schemas.microsoft.com/office/powerpoint/2010/main" val="1338945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18FECDA-8EEC-3742-B94F-47DC31AC4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6565" y="514073"/>
            <a:ext cx="4028660" cy="30214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4AC60A-B0C2-1E4C-8D60-90C0509DB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9941" y="3474276"/>
            <a:ext cx="3994794" cy="29960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D1A6F7-0C8C-8748-9B11-C30E03FDBB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555" y="514073"/>
            <a:ext cx="3966080" cy="29745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30F592-690E-C34B-B9DF-9E2EE1263B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164" y="3426237"/>
            <a:ext cx="4058847" cy="3044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901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B016076E-27CC-1C40-960A-BD84A95468B1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1072896"/>
            <a:ext cx="9822933" cy="4559808"/>
            <a:chOff x="337486" y="2086992"/>
            <a:chExt cx="23553258" cy="11287026"/>
          </a:xfrm>
        </p:grpSpPr>
        <p:pic>
          <p:nvPicPr>
            <p:cNvPr id="4" name="Sample_fig_bis-03-03.png" descr="Sample_fig_bis-03-03.png">
              <a:extLst>
                <a:ext uri="{FF2B5EF4-FFF2-40B4-BE49-F238E27FC236}">
                  <a16:creationId xmlns:a16="http://schemas.microsoft.com/office/drawing/2014/main" id="{4A46C5E4-52F2-7841-8456-3C12E71EE5F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337486" y="2968465"/>
              <a:ext cx="11191318" cy="563369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5" name="Probabilistic model">
              <a:extLst>
                <a:ext uri="{FF2B5EF4-FFF2-40B4-BE49-F238E27FC236}">
                  <a16:creationId xmlns:a16="http://schemas.microsoft.com/office/drawing/2014/main" id="{333A568E-FFCC-9C41-BB0D-55F3E7FE5C25}"/>
                </a:ext>
              </a:extLst>
            </p:cNvPr>
            <p:cNvSpPr txBox="1"/>
            <p:nvPr/>
          </p:nvSpPr>
          <p:spPr>
            <a:xfrm>
              <a:off x="737119" y="2093086"/>
              <a:ext cx="4461257" cy="69697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r>
                <a:rPr dirty="0"/>
                <a:t>Probabilistic model</a:t>
              </a:r>
            </a:p>
          </p:txBody>
        </p:sp>
        <p:sp>
          <p:nvSpPr>
            <p:cNvPr id="6" name="Binary localization of each cell type">
              <a:extLst>
                <a:ext uri="{FF2B5EF4-FFF2-40B4-BE49-F238E27FC236}">
                  <a16:creationId xmlns:a16="http://schemas.microsoft.com/office/drawing/2014/main" id="{D27919E2-35B4-7D4B-9342-29F3B52C9F92}"/>
                </a:ext>
              </a:extLst>
            </p:cNvPr>
            <p:cNvSpPr txBox="1"/>
            <p:nvPr/>
          </p:nvSpPr>
          <p:spPr>
            <a:xfrm>
              <a:off x="6971333" y="2086992"/>
              <a:ext cx="8428737" cy="7091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r>
                <a:rPr b="1" dirty="0"/>
                <a:t>Binary localization</a:t>
              </a:r>
              <a:r>
                <a:rPr dirty="0"/>
                <a:t> of each cell type</a:t>
              </a:r>
            </a:p>
          </p:txBody>
        </p:sp>
        <p:sp>
          <p:nvSpPr>
            <p:cNvPr id="7" name="Line">
              <a:extLst>
                <a:ext uri="{FF2B5EF4-FFF2-40B4-BE49-F238E27FC236}">
                  <a16:creationId xmlns:a16="http://schemas.microsoft.com/office/drawing/2014/main" id="{4FF10FFD-FE78-BA4C-AAB4-DEA231C43F50}"/>
                </a:ext>
              </a:extLst>
            </p:cNvPr>
            <p:cNvSpPr/>
            <p:nvPr/>
          </p:nvSpPr>
          <p:spPr>
            <a:xfrm>
              <a:off x="5447722" y="2466975"/>
              <a:ext cx="1274265" cy="0"/>
            </a:xfrm>
            <a:prstGeom prst="line">
              <a:avLst/>
            </a:prstGeom>
            <a:ln w="50800">
              <a:solidFill>
                <a:srgbClr val="000000"/>
              </a:solidFill>
              <a:miter lim="400000"/>
              <a:tailEnd type="triangle"/>
            </a:ln>
          </p:spPr>
          <p:txBody>
            <a:bodyPr lIns="50800" tIns="50800" rIns="50800" bIns="50800" anchor="ctr"/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  <a:defRPr sz="2400">
                  <a:solidFill>
                    <a:srgbClr val="5E5E5E"/>
                  </a:solidFill>
                </a:defRPr>
              </a:pPr>
              <a:endParaRPr/>
            </a:p>
          </p:txBody>
        </p:sp>
        <p:sp>
          <p:nvSpPr>
            <p:cNvPr id="12" name="Inferring cell-cell spatial interaction">
              <a:extLst>
                <a:ext uri="{FF2B5EF4-FFF2-40B4-BE49-F238E27FC236}">
                  <a16:creationId xmlns:a16="http://schemas.microsoft.com/office/drawing/2014/main" id="{7E8F9ED9-990D-FA42-911B-7AF9EC057128}"/>
                </a:ext>
              </a:extLst>
            </p:cNvPr>
            <p:cNvSpPr txBox="1"/>
            <p:nvPr/>
          </p:nvSpPr>
          <p:spPr>
            <a:xfrm>
              <a:off x="11729951" y="7772256"/>
              <a:ext cx="8294625" cy="7091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r>
                <a:rPr dirty="0"/>
                <a:t>Inferring </a:t>
              </a:r>
              <a:r>
                <a:rPr b="1" dirty="0"/>
                <a:t>cell-cell spatial</a:t>
              </a:r>
              <a:r>
                <a:rPr dirty="0"/>
                <a:t> interaction</a:t>
              </a:r>
            </a:p>
          </p:txBody>
        </p:sp>
        <p:grpSp>
          <p:nvGrpSpPr>
            <p:cNvPr id="13" name="Group">
              <a:extLst>
                <a:ext uri="{FF2B5EF4-FFF2-40B4-BE49-F238E27FC236}">
                  <a16:creationId xmlns:a16="http://schemas.microsoft.com/office/drawing/2014/main" id="{7476A983-1600-734E-9179-EE5DB870BC87}"/>
                </a:ext>
              </a:extLst>
            </p:cNvPr>
            <p:cNvGrpSpPr/>
            <p:nvPr/>
          </p:nvGrpSpPr>
          <p:grpSpPr>
            <a:xfrm>
              <a:off x="743805" y="8713571"/>
              <a:ext cx="23146939" cy="4660447"/>
              <a:chOff x="0" y="0"/>
              <a:chExt cx="23146938" cy="4660446"/>
            </a:xfrm>
          </p:grpSpPr>
          <p:sp>
            <p:nvSpPr>
              <p:cNvPr id="14" name="1">
                <a:extLst>
                  <a:ext uri="{FF2B5EF4-FFF2-40B4-BE49-F238E27FC236}">
                    <a16:creationId xmlns:a16="http://schemas.microsoft.com/office/drawing/2014/main" id="{51DECE72-7D74-EA4D-BC9F-8705D9388EF0}"/>
                  </a:ext>
                </a:extLst>
              </p:cNvPr>
              <p:cNvSpPr txBox="1"/>
              <p:nvPr/>
            </p:nvSpPr>
            <p:spPr>
              <a:xfrm>
                <a:off x="0" y="-1"/>
                <a:ext cx="396748" cy="69697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5">
                        <a:hueOff val="-82419"/>
                        <a:satOff val="-9513"/>
                        <a:lumOff val="-16343"/>
                      </a:schemeClr>
                    </a:solidFill>
                  </a:defRPr>
                </a:lvl1pPr>
              </a:lstStyle>
              <a:p>
                <a:r>
                  <a:t>1</a:t>
                </a:r>
              </a:p>
            </p:txBody>
          </p:sp>
          <p:grpSp>
            <p:nvGrpSpPr>
              <p:cNvPr id="15" name="Group">
                <a:extLst>
                  <a:ext uri="{FF2B5EF4-FFF2-40B4-BE49-F238E27FC236}">
                    <a16:creationId xmlns:a16="http://schemas.microsoft.com/office/drawing/2014/main" id="{17D5B524-0399-244C-98B4-05C6BE2E6847}"/>
                  </a:ext>
                </a:extLst>
              </p:cNvPr>
              <p:cNvGrpSpPr/>
              <p:nvPr/>
            </p:nvGrpSpPr>
            <p:grpSpPr>
              <a:xfrm>
                <a:off x="611229" y="283399"/>
                <a:ext cx="4633315" cy="4374292"/>
                <a:chOff x="0" y="0"/>
                <a:chExt cx="4633313" cy="4374290"/>
              </a:xfrm>
            </p:grpSpPr>
            <p:sp>
              <p:nvSpPr>
                <p:cNvPr id="63" name="Circle">
                  <a:extLst>
                    <a:ext uri="{FF2B5EF4-FFF2-40B4-BE49-F238E27FC236}">
                      <a16:creationId xmlns:a16="http://schemas.microsoft.com/office/drawing/2014/main" id="{267A2E85-B22D-DC46-91CF-505BA059BB88}"/>
                    </a:ext>
                  </a:extLst>
                </p:cNvPr>
                <p:cNvSpPr/>
                <p:nvPr/>
              </p:nvSpPr>
              <p:spPr>
                <a:xfrm>
                  <a:off x="1221394" y="0"/>
                  <a:ext cx="969131" cy="969130"/>
                </a:xfrm>
                <a:prstGeom prst="ellipse">
                  <a:avLst/>
                </a:prstGeom>
                <a:solidFill>
                  <a:schemeClr val="accent4">
                    <a:hueOff val="-476017"/>
                    <a:lumOff val="-1004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64" name="Circle">
                  <a:extLst>
                    <a:ext uri="{FF2B5EF4-FFF2-40B4-BE49-F238E27FC236}">
                      <a16:creationId xmlns:a16="http://schemas.microsoft.com/office/drawing/2014/main" id="{D6EA9F8E-6EC9-7542-B891-E94F9810649C}"/>
                    </a:ext>
                  </a:extLst>
                </p:cNvPr>
                <p:cNvSpPr/>
                <p:nvPr/>
              </p:nvSpPr>
              <p:spPr>
                <a:xfrm>
                  <a:off x="2442790" y="0"/>
                  <a:ext cx="969130" cy="969130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65" name="Circle">
                  <a:extLst>
                    <a:ext uri="{FF2B5EF4-FFF2-40B4-BE49-F238E27FC236}">
                      <a16:creationId xmlns:a16="http://schemas.microsoft.com/office/drawing/2014/main" id="{3643CB47-18FD-FD4B-814D-255120C87237}"/>
                    </a:ext>
                  </a:extLst>
                </p:cNvPr>
                <p:cNvSpPr/>
                <p:nvPr/>
              </p:nvSpPr>
              <p:spPr>
                <a:xfrm>
                  <a:off x="3664184" y="0"/>
                  <a:ext cx="969130" cy="969130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66" name="Circle">
                  <a:extLst>
                    <a:ext uri="{FF2B5EF4-FFF2-40B4-BE49-F238E27FC236}">
                      <a16:creationId xmlns:a16="http://schemas.microsoft.com/office/drawing/2014/main" id="{EFFCA1CC-6F3A-D943-9F39-F34651E74E32}"/>
                    </a:ext>
                  </a:extLst>
                </p:cNvPr>
                <p:cNvSpPr/>
                <p:nvPr/>
              </p:nvSpPr>
              <p:spPr>
                <a:xfrm>
                  <a:off x="1221394" y="1136312"/>
                  <a:ext cx="969131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67" name="Circle">
                  <a:extLst>
                    <a:ext uri="{FF2B5EF4-FFF2-40B4-BE49-F238E27FC236}">
                      <a16:creationId xmlns:a16="http://schemas.microsoft.com/office/drawing/2014/main" id="{B03DAC3E-3C99-3F4F-B267-468757D0BE81}"/>
                    </a:ext>
                  </a:extLst>
                </p:cNvPr>
                <p:cNvSpPr/>
                <p:nvPr/>
              </p:nvSpPr>
              <p:spPr>
                <a:xfrm>
                  <a:off x="2442790" y="1136312"/>
                  <a:ext cx="969130" cy="969131"/>
                </a:xfrm>
                <a:prstGeom prst="ellipse">
                  <a:avLst/>
                </a:prstGeom>
                <a:solidFill>
                  <a:srgbClr val="00A1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68" name="Circle">
                  <a:extLst>
                    <a:ext uri="{FF2B5EF4-FFF2-40B4-BE49-F238E27FC236}">
                      <a16:creationId xmlns:a16="http://schemas.microsoft.com/office/drawing/2014/main" id="{3F22DCB5-1DCD-8346-B8E5-C76C124C7B42}"/>
                    </a:ext>
                  </a:extLst>
                </p:cNvPr>
                <p:cNvSpPr/>
                <p:nvPr/>
              </p:nvSpPr>
              <p:spPr>
                <a:xfrm>
                  <a:off x="3664184" y="1136312"/>
                  <a:ext cx="969130" cy="969131"/>
                </a:xfrm>
                <a:prstGeom prst="ellipse">
                  <a:avLst/>
                </a:prstGeom>
                <a:solidFill>
                  <a:schemeClr val="accent4">
                    <a:hueOff val="-476017"/>
                    <a:lumOff val="-1004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69" name="Circle">
                  <a:extLst>
                    <a:ext uri="{FF2B5EF4-FFF2-40B4-BE49-F238E27FC236}">
                      <a16:creationId xmlns:a16="http://schemas.microsoft.com/office/drawing/2014/main" id="{2C44891B-6A04-0344-A7DF-89BCAB1360C4}"/>
                    </a:ext>
                  </a:extLst>
                </p:cNvPr>
                <p:cNvSpPr/>
                <p:nvPr/>
              </p:nvSpPr>
              <p:spPr>
                <a:xfrm>
                  <a:off x="1221394" y="2270736"/>
                  <a:ext cx="969131" cy="969131"/>
                </a:xfrm>
                <a:prstGeom prst="ellipse">
                  <a:avLst/>
                </a:prstGeom>
                <a:solidFill>
                  <a:srgbClr val="00A1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70" name="Circle">
                  <a:extLst>
                    <a:ext uri="{FF2B5EF4-FFF2-40B4-BE49-F238E27FC236}">
                      <a16:creationId xmlns:a16="http://schemas.microsoft.com/office/drawing/2014/main" id="{24B3E310-8524-FF4A-B9CE-F4BC84BE1BD5}"/>
                    </a:ext>
                  </a:extLst>
                </p:cNvPr>
                <p:cNvSpPr/>
                <p:nvPr/>
              </p:nvSpPr>
              <p:spPr>
                <a:xfrm>
                  <a:off x="2442790" y="2270736"/>
                  <a:ext cx="969130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71" name="Circle">
                  <a:extLst>
                    <a:ext uri="{FF2B5EF4-FFF2-40B4-BE49-F238E27FC236}">
                      <a16:creationId xmlns:a16="http://schemas.microsoft.com/office/drawing/2014/main" id="{D6DF16B3-AE8F-CA40-B1CC-719DD49764F8}"/>
                    </a:ext>
                  </a:extLst>
                </p:cNvPr>
                <p:cNvSpPr/>
                <p:nvPr/>
              </p:nvSpPr>
              <p:spPr>
                <a:xfrm>
                  <a:off x="3664184" y="2270736"/>
                  <a:ext cx="969130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72" name="Circle">
                  <a:extLst>
                    <a:ext uri="{FF2B5EF4-FFF2-40B4-BE49-F238E27FC236}">
                      <a16:creationId xmlns:a16="http://schemas.microsoft.com/office/drawing/2014/main" id="{47E32378-A760-7341-97B1-FECA2E41B4C4}"/>
                    </a:ext>
                  </a:extLst>
                </p:cNvPr>
                <p:cNvSpPr/>
                <p:nvPr/>
              </p:nvSpPr>
              <p:spPr>
                <a:xfrm>
                  <a:off x="1221394" y="3403272"/>
                  <a:ext cx="969131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73" name="Circle">
                  <a:extLst>
                    <a:ext uri="{FF2B5EF4-FFF2-40B4-BE49-F238E27FC236}">
                      <a16:creationId xmlns:a16="http://schemas.microsoft.com/office/drawing/2014/main" id="{EC64A0B6-B1A5-4947-8265-1A1D43AB9780}"/>
                    </a:ext>
                  </a:extLst>
                </p:cNvPr>
                <p:cNvSpPr/>
                <p:nvPr/>
              </p:nvSpPr>
              <p:spPr>
                <a:xfrm>
                  <a:off x="2442790" y="3403272"/>
                  <a:ext cx="969130" cy="969131"/>
                </a:xfrm>
                <a:prstGeom prst="ellipse">
                  <a:avLst/>
                </a:prstGeom>
                <a:solidFill>
                  <a:schemeClr val="accent4">
                    <a:hueOff val="-476017"/>
                    <a:lumOff val="-1004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74" name="Circle">
                  <a:extLst>
                    <a:ext uri="{FF2B5EF4-FFF2-40B4-BE49-F238E27FC236}">
                      <a16:creationId xmlns:a16="http://schemas.microsoft.com/office/drawing/2014/main" id="{2D24B7D6-DC8C-AA49-8F8B-8E2AD896D480}"/>
                    </a:ext>
                  </a:extLst>
                </p:cNvPr>
                <p:cNvSpPr/>
                <p:nvPr/>
              </p:nvSpPr>
              <p:spPr>
                <a:xfrm>
                  <a:off x="3664184" y="3403272"/>
                  <a:ext cx="969130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75" name="Circle">
                  <a:extLst>
                    <a:ext uri="{FF2B5EF4-FFF2-40B4-BE49-F238E27FC236}">
                      <a16:creationId xmlns:a16="http://schemas.microsoft.com/office/drawing/2014/main" id="{56804923-C87F-594A-A8DA-7A6EAC12D0A0}"/>
                    </a:ext>
                  </a:extLst>
                </p:cNvPr>
                <p:cNvSpPr/>
                <p:nvPr/>
              </p:nvSpPr>
              <p:spPr>
                <a:xfrm>
                  <a:off x="0" y="1888"/>
                  <a:ext cx="969130" cy="969131"/>
                </a:xfrm>
                <a:prstGeom prst="ellipse">
                  <a:avLst/>
                </a:prstGeom>
                <a:solidFill>
                  <a:srgbClr val="00A1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76" name="Circle">
                  <a:extLst>
                    <a:ext uri="{FF2B5EF4-FFF2-40B4-BE49-F238E27FC236}">
                      <a16:creationId xmlns:a16="http://schemas.microsoft.com/office/drawing/2014/main" id="{F4B7A6D5-BD2B-9B46-85EB-7AFEDF573F46}"/>
                    </a:ext>
                  </a:extLst>
                </p:cNvPr>
                <p:cNvSpPr/>
                <p:nvPr/>
              </p:nvSpPr>
              <p:spPr>
                <a:xfrm>
                  <a:off x="0" y="1136312"/>
                  <a:ext cx="969130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77" name="Circle">
                  <a:extLst>
                    <a:ext uri="{FF2B5EF4-FFF2-40B4-BE49-F238E27FC236}">
                      <a16:creationId xmlns:a16="http://schemas.microsoft.com/office/drawing/2014/main" id="{D37C7A13-F8F8-6F45-843A-9106E1705F85}"/>
                    </a:ext>
                  </a:extLst>
                </p:cNvPr>
                <p:cNvSpPr/>
                <p:nvPr/>
              </p:nvSpPr>
              <p:spPr>
                <a:xfrm>
                  <a:off x="0" y="2270736"/>
                  <a:ext cx="969130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78" name="Circle">
                  <a:extLst>
                    <a:ext uri="{FF2B5EF4-FFF2-40B4-BE49-F238E27FC236}">
                      <a16:creationId xmlns:a16="http://schemas.microsoft.com/office/drawing/2014/main" id="{C67FDCD4-8EAE-6048-AB74-D1D791F57460}"/>
                    </a:ext>
                  </a:extLst>
                </p:cNvPr>
                <p:cNvSpPr/>
                <p:nvPr/>
              </p:nvSpPr>
              <p:spPr>
                <a:xfrm>
                  <a:off x="0" y="3405161"/>
                  <a:ext cx="969130" cy="969130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</p:grpSp>
          <p:sp>
            <p:nvSpPr>
              <p:cNvPr id="16" name="Rectangle">
                <a:extLst>
                  <a:ext uri="{FF2B5EF4-FFF2-40B4-BE49-F238E27FC236}">
                    <a16:creationId xmlns:a16="http://schemas.microsoft.com/office/drawing/2014/main" id="{968AEA78-8DA9-FE46-90BC-A01BA49F3FBA}"/>
                  </a:ext>
                </a:extLst>
              </p:cNvPr>
              <p:cNvSpPr/>
              <p:nvPr/>
            </p:nvSpPr>
            <p:spPr>
              <a:xfrm>
                <a:off x="506260" y="155407"/>
                <a:ext cx="3637004" cy="3494013"/>
              </a:xfrm>
              <a:prstGeom prst="rect">
                <a:avLst/>
              </a:prstGeom>
              <a:noFill/>
              <a:ln w="635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" name="Line">
                <a:extLst>
                  <a:ext uri="{FF2B5EF4-FFF2-40B4-BE49-F238E27FC236}">
                    <a16:creationId xmlns:a16="http://schemas.microsoft.com/office/drawing/2014/main" id="{DA8D3A17-5881-8C4D-8CD4-BE7F397573F4}"/>
                  </a:ext>
                </a:extLst>
              </p:cNvPr>
              <p:cNvSpPr/>
              <p:nvPr/>
            </p:nvSpPr>
            <p:spPr>
              <a:xfrm>
                <a:off x="2324762" y="726876"/>
                <a:ext cx="10321" cy="954543"/>
              </a:xfrm>
              <a:prstGeom prst="line">
                <a:avLst/>
              </a:prstGeom>
              <a:noFill/>
              <a:ln w="508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prstDash val="solid"/>
                <a:miter lim="400000"/>
                <a:head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sp>
            <p:nvSpPr>
              <p:cNvPr id="18" name="Line">
                <a:extLst>
                  <a:ext uri="{FF2B5EF4-FFF2-40B4-BE49-F238E27FC236}">
                    <a16:creationId xmlns:a16="http://schemas.microsoft.com/office/drawing/2014/main" id="{C93FE7D9-82B0-A64C-8607-276967368AC0}"/>
                  </a:ext>
                </a:extLst>
              </p:cNvPr>
              <p:cNvSpPr/>
              <p:nvPr/>
            </p:nvSpPr>
            <p:spPr>
              <a:xfrm flipH="1">
                <a:off x="2489435" y="826928"/>
                <a:ext cx="978522" cy="916597"/>
              </a:xfrm>
              <a:prstGeom prst="line">
                <a:avLst/>
              </a:prstGeom>
              <a:noFill/>
              <a:ln w="508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prstDash val="solid"/>
                <a:miter lim="400000"/>
                <a:head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sp>
            <p:nvSpPr>
              <p:cNvPr id="19" name="Line">
                <a:extLst>
                  <a:ext uri="{FF2B5EF4-FFF2-40B4-BE49-F238E27FC236}">
                    <a16:creationId xmlns:a16="http://schemas.microsoft.com/office/drawing/2014/main" id="{D31185C3-6989-E844-83D8-3FF597E563C0}"/>
                  </a:ext>
                </a:extLst>
              </p:cNvPr>
              <p:cNvSpPr/>
              <p:nvPr/>
            </p:nvSpPr>
            <p:spPr>
              <a:xfrm flipH="1">
                <a:off x="2519573" y="1902413"/>
                <a:ext cx="950977" cy="1"/>
              </a:xfrm>
              <a:prstGeom prst="line">
                <a:avLst/>
              </a:prstGeom>
              <a:noFill/>
              <a:ln w="508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prstDash val="solid"/>
                <a:miter lim="400000"/>
                <a:head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grpSp>
            <p:nvGrpSpPr>
              <p:cNvPr id="20" name="Group">
                <a:extLst>
                  <a:ext uri="{FF2B5EF4-FFF2-40B4-BE49-F238E27FC236}">
                    <a16:creationId xmlns:a16="http://schemas.microsoft.com/office/drawing/2014/main" id="{4786AF11-3EFA-4841-9EA9-120AD85C5E17}"/>
                  </a:ext>
                </a:extLst>
              </p:cNvPr>
              <p:cNvGrpSpPr/>
              <p:nvPr/>
            </p:nvGrpSpPr>
            <p:grpSpPr>
              <a:xfrm>
                <a:off x="7062830" y="286155"/>
                <a:ext cx="4633315" cy="4374292"/>
                <a:chOff x="0" y="0"/>
                <a:chExt cx="4633313" cy="4374290"/>
              </a:xfrm>
            </p:grpSpPr>
            <p:sp>
              <p:nvSpPr>
                <p:cNvPr id="47" name="Circle">
                  <a:extLst>
                    <a:ext uri="{FF2B5EF4-FFF2-40B4-BE49-F238E27FC236}">
                      <a16:creationId xmlns:a16="http://schemas.microsoft.com/office/drawing/2014/main" id="{664DBB29-0180-5E4A-8BC3-6AFABBE89752}"/>
                    </a:ext>
                  </a:extLst>
                </p:cNvPr>
                <p:cNvSpPr/>
                <p:nvPr/>
              </p:nvSpPr>
              <p:spPr>
                <a:xfrm>
                  <a:off x="1221394" y="0"/>
                  <a:ext cx="969131" cy="969130"/>
                </a:xfrm>
                <a:prstGeom prst="ellipse">
                  <a:avLst/>
                </a:prstGeom>
                <a:solidFill>
                  <a:schemeClr val="accent4">
                    <a:hueOff val="-476017"/>
                    <a:lumOff val="-1004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48" name="Circle">
                  <a:extLst>
                    <a:ext uri="{FF2B5EF4-FFF2-40B4-BE49-F238E27FC236}">
                      <a16:creationId xmlns:a16="http://schemas.microsoft.com/office/drawing/2014/main" id="{FA2988F8-0B69-0846-ACB7-7FF1FA5CF117}"/>
                    </a:ext>
                  </a:extLst>
                </p:cNvPr>
                <p:cNvSpPr/>
                <p:nvPr/>
              </p:nvSpPr>
              <p:spPr>
                <a:xfrm>
                  <a:off x="2442790" y="0"/>
                  <a:ext cx="969130" cy="969130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49" name="Circle">
                  <a:extLst>
                    <a:ext uri="{FF2B5EF4-FFF2-40B4-BE49-F238E27FC236}">
                      <a16:creationId xmlns:a16="http://schemas.microsoft.com/office/drawing/2014/main" id="{37693DD3-4583-6341-8B9F-F1F94CFCDF24}"/>
                    </a:ext>
                  </a:extLst>
                </p:cNvPr>
                <p:cNvSpPr/>
                <p:nvPr/>
              </p:nvSpPr>
              <p:spPr>
                <a:xfrm>
                  <a:off x="3664184" y="0"/>
                  <a:ext cx="969130" cy="969130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50" name="Circle">
                  <a:extLst>
                    <a:ext uri="{FF2B5EF4-FFF2-40B4-BE49-F238E27FC236}">
                      <a16:creationId xmlns:a16="http://schemas.microsoft.com/office/drawing/2014/main" id="{EF89588B-6A39-BF47-A91A-10599162DB06}"/>
                    </a:ext>
                  </a:extLst>
                </p:cNvPr>
                <p:cNvSpPr/>
                <p:nvPr/>
              </p:nvSpPr>
              <p:spPr>
                <a:xfrm>
                  <a:off x="1221394" y="1136312"/>
                  <a:ext cx="969131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51" name="Circle">
                  <a:extLst>
                    <a:ext uri="{FF2B5EF4-FFF2-40B4-BE49-F238E27FC236}">
                      <a16:creationId xmlns:a16="http://schemas.microsoft.com/office/drawing/2014/main" id="{230EE980-1BDE-424D-A38A-B7B973B52F1E}"/>
                    </a:ext>
                  </a:extLst>
                </p:cNvPr>
                <p:cNvSpPr/>
                <p:nvPr/>
              </p:nvSpPr>
              <p:spPr>
                <a:xfrm>
                  <a:off x="2442790" y="1136312"/>
                  <a:ext cx="969130" cy="969131"/>
                </a:xfrm>
                <a:prstGeom prst="ellipse">
                  <a:avLst/>
                </a:prstGeom>
                <a:solidFill>
                  <a:srgbClr val="00A1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52" name="Circle">
                  <a:extLst>
                    <a:ext uri="{FF2B5EF4-FFF2-40B4-BE49-F238E27FC236}">
                      <a16:creationId xmlns:a16="http://schemas.microsoft.com/office/drawing/2014/main" id="{B0672554-E97C-EB4A-BAB8-F7603CE870B7}"/>
                    </a:ext>
                  </a:extLst>
                </p:cNvPr>
                <p:cNvSpPr/>
                <p:nvPr/>
              </p:nvSpPr>
              <p:spPr>
                <a:xfrm>
                  <a:off x="3664184" y="1136312"/>
                  <a:ext cx="969130" cy="969131"/>
                </a:xfrm>
                <a:prstGeom prst="ellipse">
                  <a:avLst/>
                </a:prstGeom>
                <a:solidFill>
                  <a:schemeClr val="accent4">
                    <a:hueOff val="-476017"/>
                    <a:lumOff val="-1004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53" name="Circle">
                  <a:extLst>
                    <a:ext uri="{FF2B5EF4-FFF2-40B4-BE49-F238E27FC236}">
                      <a16:creationId xmlns:a16="http://schemas.microsoft.com/office/drawing/2014/main" id="{05699EBD-B6B7-6B4D-AD94-44AEBE68A8D0}"/>
                    </a:ext>
                  </a:extLst>
                </p:cNvPr>
                <p:cNvSpPr/>
                <p:nvPr/>
              </p:nvSpPr>
              <p:spPr>
                <a:xfrm>
                  <a:off x="1221394" y="2270736"/>
                  <a:ext cx="969131" cy="969131"/>
                </a:xfrm>
                <a:prstGeom prst="ellipse">
                  <a:avLst/>
                </a:prstGeom>
                <a:solidFill>
                  <a:srgbClr val="00A1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54" name="Circle">
                  <a:extLst>
                    <a:ext uri="{FF2B5EF4-FFF2-40B4-BE49-F238E27FC236}">
                      <a16:creationId xmlns:a16="http://schemas.microsoft.com/office/drawing/2014/main" id="{456BB4ED-7058-5340-A72F-DE4D6E7BB138}"/>
                    </a:ext>
                  </a:extLst>
                </p:cNvPr>
                <p:cNvSpPr/>
                <p:nvPr/>
              </p:nvSpPr>
              <p:spPr>
                <a:xfrm>
                  <a:off x="2442790" y="2270736"/>
                  <a:ext cx="969130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55" name="Circle">
                  <a:extLst>
                    <a:ext uri="{FF2B5EF4-FFF2-40B4-BE49-F238E27FC236}">
                      <a16:creationId xmlns:a16="http://schemas.microsoft.com/office/drawing/2014/main" id="{7556A18A-887F-AB45-9A24-7204F6335427}"/>
                    </a:ext>
                  </a:extLst>
                </p:cNvPr>
                <p:cNvSpPr/>
                <p:nvPr/>
              </p:nvSpPr>
              <p:spPr>
                <a:xfrm>
                  <a:off x="3664184" y="2270736"/>
                  <a:ext cx="969130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56" name="Circle">
                  <a:extLst>
                    <a:ext uri="{FF2B5EF4-FFF2-40B4-BE49-F238E27FC236}">
                      <a16:creationId xmlns:a16="http://schemas.microsoft.com/office/drawing/2014/main" id="{BF8A1B62-EA4D-AF47-81D3-744B13587532}"/>
                    </a:ext>
                  </a:extLst>
                </p:cNvPr>
                <p:cNvSpPr/>
                <p:nvPr/>
              </p:nvSpPr>
              <p:spPr>
                <a:xfrm>
                  <a:off x="1221394" y="3403272"/>
                  <a:ext cx="969131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57" name="Circle">
                  <a:extLst>
                    <a:ext uri="{FF2B5EF4-FFF2-40B4-BE49-F238E27FC236}">
                      <a16:creationId xmlns:a16="http://schemas.microsoft.com/office/drawing/2014/main" id="{BEE568E8-3E5C-8440-A8B6-856DF59EF2FB}"/>
                    </a:ext>
                  </a:extLst>
                </p:cNvPr>
                <p:cNvSpPr/>
                <p:nvPr/>
              </p:nvSpPr>
              <p:spPr>
                <a:xfrm>
                  <a:off x="2442790" y="3403272"/>
                  <a:ext cx="969130" cy="969131"/>
                </a:xfrm>
                <a:prstGeom prst="ellipse">
                  <a:avLst/>
                </a:prstGeom>
                <a:solidFill>
                  <a:schemeClr val="accent4">
                    <a:hueOff val="-476017"/>
                    <a:lumOff val="-10042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58" name="Circle">
                  <a:extLst>
                    <a:ext uri="{FF2B5EF4-FFF2-40B4-BE49-F238E27FC236}">
                      <a16:creationId xmlns:a16="http://schemas.microsoft.com/office/drawing/2014/main" id="{678473D9-6727-F042-86E9-75C1F94ED048}"/>
                    </a:ext>
                  </a:extLst>
                </p:cNvPr>
                <p:cNvSpPr/>
                <p:nvPr/>
              </p:nvSpPr>
              <p:spPr>
                <a:xfrm>
                  <a:off x="3664184" y="3403272"/>
                  <a:ext cx="969130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59" name="Circle">
                  <a:extLst>
                    <a:ext uri="{FF2B5EF4-FFF2-40B4-BE49-F238E27FC236}">
                      <a16:creationId xmlns:a16="http://schemas.microsoft.com/office/drawing/2014/main" id="{209E33B9-73AA-C447-919C-E34BC27B2C09}"/>
                    </a:ext>
                  </a:extLst>
                </p:cNvPr>
                <p:cNvSpPr/>
                <p:nvPr/>
              </p:nvSpPr>
              <p:spPr>
                <a:xfrm>
                  <a:off x="0" y="1888"/>
                  <a:ext cx="969130" cy="969131"/>
                </a:xfrm>
                <a:prstGeom prst="ellipse">
                  <a:avLst/>
                </a:prstGeom>
                <a:solidFill>
                  <a:srgbClr val="00A1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60" name="Circle">
                  <a:extLst>
                    <a:ext uri="{FF2B5EF4-FFF2-40B4-BE49-F238E27FC236}">
                      <a16:creationId xmlns:a16="http://schemas.microsoft.com/office/drawing/2014/main" id="{8EC37852-043B-0A44-AF7E-0E87E1A6E947}"/>
                    </a:ext>
                  </a:extLst>
                </p:cNvPr>
                <p:cNvSpPr/>
                <p:nvPr/>
              </p:nvSpPr>
              <p:spPr>
                <a:xfrm>
                  <a:off x="0" y="1136312"/>
                  <a:ext cx="969130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61" name="Circle">
                  <a:extLst>
                    <a:ext uri="{FF2B5EF4-FFF2-40B4-BE49-F238E27FC236}">
                      <a16:creationId xmlns:a16="http://schemas.microsoft.com/office/drawing/2014/main" id="{F8F56AD5-3A9A-1C48-AC90-5BB896FE2840}"/>
                    </a:ext>
                  </a:extLst>
                </p:cNvPr>
                <p:cNvSpPr/>
                <p:nvPr/>
              </p:nvSpPr>
              <p:spPr>
                <a:xfrm>
                  <a:off x="0" y="2270736"/>
                  <a:ext cx="969130" cy="969131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  <p:sp>
              <p:nvSpPr>
                <p:cNvPr id="62" name="Circle">
                  <a:extLst>
                    <a:ext uri="{FF2B5EF4-FFF2-40B4-BE49-F238E27FC236}">
                      <a16:creationId xmlns:a16="http://schemas.microsoft.com/office/drawing/2014/main" id="{C2589464-E2EC-EE44-8268-E7DAF5FA1C41}"/>
                    </a:ext>
                  </a:extLst>
                </p:cNvPr>
                <p:cNvSpPr/>
                <p:nvPr/>
              </p:nvSpPr>
              <p:spPr>
                <a:xfrm>
                  <a:off x="0" y="3405161"/>
                  <a:ext cx="969130" cy="969130"/>
                </a:xfrm>
                <a:prstGeom prst="ellipse">
                  <a:avLst/>
                </a:prstGeom>
                <a:solidFill>
                  <a:srgbClr val="00000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 defTabSz="825500">
                    <a:lnSpc>
                      <a:spcPct val="100000"/>
                    </a:lnSpc>
                    <a:spcBef>
                      <a:spcPts val="0"/>
                    </a:spcBef>
                    <a:defRPr sz="3200">
                      <a:solidFill>
                        <a:srgbClr val="FFFFFF"/>
                      </a:solidFill>
                      <a:latin typeface="Helvetica Neue Medium"/>
                      <a:ea typeface="Helvetica Neue Medium"/>
                      <a:cs typeface="Helvetica Neue Medium"/>
                      <a:sym typeface="Helvetica Neue Medium"/>
                    </a:defRPr>
                  </a:pPr>
                  <a:endParaRPr/>
                </a:p>
              </p:txBody>
            </p:sp>
          </p:grpSp>
          <p:sp>
            <p:nvSpPr>
              <p:cNvPr id="21" name="Rectangle">
                <a:extLst>
                  <a:ext uri="{FF2B5EF4-FFF2-40B4-BE49-F238E27FC236}">
                    <a16:creationId xmlns:a16="http://schemas.microsoft.com/office/drawing/2014/main" id="{A00A3379-3137-5E4E-8654-0123352816D1}"/>
                  </a:ext>
                </a:extLst>
              </p:cNvPr>
              <p:cNvSpPr/>
              <p:nvPr/>
            </p:nvSpPr>
            <p:spPr>
              <a:xfrm>
                <a:off x="8177061" y="158163"/>
                <a:ext cx="3637004" cy="3494013"/>
              </a:xfrm>
              <a:prstGeom prst="rect">
                <a:avLst/>
              </a:prstGeom>
              <a:noFill/>
              <a:ln w="635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2" name="Line">
                <a:extLst>
                  <a:ext uri="{FF2B5EF4-FFF2-40B4-BE49-F238E27FC236}">
                    <a16:creationId xmlns:a16="http://schemas.microsoft.com/office/drawing/2014/main" id="{180247AD-B948-8C4E-9FEC-EAE724A82A12}"/>
                  </a:ext>
                </a:extLst>
              </p:cNvPr>
              <p:cNvSpPr/>
              <p:nvPr/>
            </p:nvSpPr>
            <p:spPr>
              <a:xfrm>
                <a:off x="9995561" y="729631"/>
                <a:ext cx="10321" cy="954544"/>
              </a:xfrm>
              <a:prstGeom prst="line">
                <a:avLst/>
              </a:prstGeom>
              <a:noFill/>
              <a:ln w="508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prstDash val="solid"/>
                <a:miter lim="400000"/>
                <a:head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sp>
            <p:nvSpPr>
              <p:cNvPr id="23" name="Line">
                <a:extLst>
                  <a:ext uri="{FF2B5EF4-FFF2-40B4-BE49-F238E27FC236}">
                    <a16:creationId xmlns:a16="http://schemas.microsoft.com/office/drawing/2014/main" id="{66AC628F-FE57-C44E-9C11-FE1EC33EBB8B}"/>
                  </a:ext>
                </a:extLst>
              </p:cNvPr>
              <p:cNvSpPr/>
              <p:nvPr/>
            </p:nvSpPr>
            <p:spPr>
              <a:xfrm flipH="1">
                <a:off x="10160234" y="829683"/>
                <a:ext cx="978522" cy="916597"/>
              </a:xfrm>
              <a:prstGeom prst="line">
                <a:avLst/>
              </a:prstGeom>
              <a:noFill/>
              <a:ln w="508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prstDash val="solid"/>
                <a:miter lim="400000"/>
                <a:head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sp>
            <p:nvSpPr>
              <p:cNvPr id="24" name="Line">
                <a:extLst>
                  <a:ext uri="{FF2B5EF4-FFF2-40B4-BE49-F238E27FC236}">
                    <a16:creationId xmlns:a16="http://schemas.microsoft.com/office/drawing/2014/main" id="{E88DA263-E083-0744-BE25-65625D229727}"/>
                  </a:ext>
                </a:extLst>
              </p:cNvPr>
              <p:cNvSpPr/>
              <p:nvPr/>
            </p:nvSpPr>
            <p:spPr>
              <a:xfrm flipH="1">
                <a:off x="10190374" y="1905168"/>
                <a:ext cx="950977" cy="1"/>
              </a:xfrm>
              <a:prstGeom prst="line">
                <a:avLst/>
              </a:prstGeom>
              <a:noFill/>
              <a:ln w="50800" cap="flat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prstDash val="solid"/>
                <a:miter lim="400000"/>
                <a:head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sp>
            <p:nvSpPr>
              <p:cNvPr id="25" name="2">
                <a:extLst>
                  <a:ext uri="{FF2B5EF4-FFF2-40B4-BE49-F238E27FC236}">
                    <a16:creationId xmlns:a16="http://schemas.microsoft.com/office/drawing/2014/main" id="{DCE18BED-85EF-CF41-AA08-5290A83001CC}"/>
                  </a:ext>
                </a:extLst>
              </p:cNvPr>
              <p:cNvSpPr txBox="1"/>
              <p:nvPr/>
            </p:nvSpPr>
            <p:spPr>
              <a:xfrm>
                <a:off x="6451600" y="2755"/>
                <a:ext cx="396749" cy="69697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5">
                        <a:hueOff val="-82419"/>
                        <a:satOff val="-9513"/>
                        <a:lumOff val="-16343"/>
                      </a:schemeClr>
                    </a:solidFill>
                  </a:defRPr>
                </a:lvl1pPr>
              </a:lstStyle>
              <a:p>
                <a:r>
                  <a:t>2</a:t>
                </a:r>
              </a:p>
            </p:txBody>
          </p:sp>
          <p:sp>
            <p:nvSpPr>
              <p:cNvPr id="26" name="Line">
                <a:extLst>
                  <a:ext uri="{FF2B5EF4-FFF2-40B4-BE49-F238E27FC236}">
                    <a16:creationId xmlns:a16="http://schemas.microsoft.com/office/drawing/2014/main" id="{40630763-9883-564C-B896-B2AF0AC7299B}"/>
                  </a:ext>
                </a:extLst>
              </p:cNvPr>
              <p:cNvSpPr/>
              <p:nvPr/>
            </p:nvSpPr>
            <p:spPr>
              <a:xfrm>
                <a:off x="5572316" y="2470544"/>
                <a:ext cx="1274266" cy="1"/>
              </a:xfrm>
              <a:prstGeom prst="line">
                <a:avLst/>
              </a:prstGeom>
              <a:noFill/>
              <a:ln w="508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sp>
            <p:nvSpPr>
              <p:cNvPr id="27" name="Line">
                <a:extLst>
                  <a:ext uri="{FF2B5EF4-FFF2-40B4-BE49-F238E27FC236}">
                    <a16:creationId xmlns:a16="http://schemas.microsoft.com/office/drawing/2014/main" id="{02B5D4F1-1807-7445-9F90-680BF3FA94E6}"/>
                  </a:ext>
                </a:extLst>
              </p:cNvPr>
              <p:cNvSpPr/>
              <p:nvPr/>
            </p:nvSpPr>
            <p:spPr>
              <a:xfrm>
                <a:off x="12022096" y="2470544"/>
                <a:ext cx="947967" cy="1"/>
              </a:xfrm>
              <a:prstGeom prst="line">
                <a:avLst/>
              </a:prstGeom>
              <a:noFill/>
              <a:ln w="508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sp>
            <p:nvSpPr>
              <p:cNvPr id="28" name="n">
                <a:extLst>
                  <a:ext uri="{FF2B5EF4-FFF2-40B4-BE49-F238E27FC236}">
                    <a16:creationId xmlns:a16="http://schemas.microsoft.com/office/drawing/2014/main" id="{29E0BFF7-FFFA-AA4E-BDBB-88ECA51CE79B}"/>
                  </a:ext>
                </a:extLst>
              </p:cNvPr>
              <p:cNvSpPr txBox="1"/>
              <p:nvPr/>
            </p:nvSpPr>
            <p:spPr>
              <a:xfrm>
                <a:off x="13204941" y="2110847"/>
                <a:ext cx="396749" cy="69697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>
                    <a:solidFill>
                      <a:schemeClr val="accent5">
                        <a:hueOff val="-82419"/>
                        <a:satOff val="-9513"/>
                        <a:lumOff val="-16343"/>
                      </a:schemeClr>
                    </a:solidFill>
                  </a:defRPr>
                </a:lvl1pPr>
              </a:lstStyle>
              <a:p>
                <a:r>
                  <a:t>n</a:t>
                </a:r>
              </a:p>
            </p:txBody>
          </p:sp>
          <p:sp>
            <p:nvSpPr>
              <p:cNvPr id="29" name="Circle">
                <a:extLst>
                  <a:ext uri="{FF2B5EF4-FFF2-40B4-BE49-F238E27FC236}">
                    <a16:creationId xmlns:a16="http://schemas.microsoft.com/office/drawing/2014/main" id="{81553AF1-B038-BB4F-99EE-D9C605F236D0}"/>
                  </a:ext>
                </a:extLst>
              </p:cNvPr>
              <p:cNvSpPr/>
              <p:nvPr/>
            </p:nvSpPr>
            <p:spPr>
              <a:xfrm>
                <a:off x="15110488" y="846370"/>
                <a:ext cx="969131" cy="969130"/>
              </a:xfrm>
              <a:prstGeom prst="ellipse">
                <a:avLst/>
              </a:prstGeom>
              <a:solidFill>
                <a:srgbClr val="00A1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0" name="Circle">
                <a:extLst>
                  <a:ext uri="{FF2B5EF4-FFF2-40B4-BE49-F238E27FC236}">
                    <a16:creationId xmlns:a16="http://schemas.microsoft.com/office/drawing/2014/main" id="{D92A3B48-CDE3-6E43-BC0D-E981697E4FE6}"/>
                  </a:ext>
                </a:extLst>
              </p:cNvPr>
              <p:cNvSpPr/>
              <p:nvPr/>
            </p:nvSpPr>
            <p:spPr>
              <a:xfrm>
                <a:off x="16580387" y="846370"/>
                <a:ext cx="969131" cy="969130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1" name="Circle">
                <a:extLst>
                  <a:ext uri="{FF2B5EF4-FFF2-40B4-BE49-F238E27FC236}">
                    <a16:creationId xmlns:a16="http://schemas.microsoft.com/office/drawing/2014/main" id="{28031588-67C8-944C-ADE1-01A865DFD3E7}"/>
                  </a:ext>
                </a:extLst>
              </p:cNvPr>
              <p:cNvSpPr/>
              <p:nvPr/>
            </p:nvSpPr>
            <p:spPr>
              <a:xfrm>
                <a:off x="15110488" y="1974770"/>
                <a:ext cx="969131" cy="969130"/>
              </a:xfrm>
              <a:prstGeom prst="ellipse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2" name="Circle">
                <a:extLst>
                  <a:ext uri="{FF2B5EF4-FFF2-40B4-BE49-F238E27FC236}">
                    <a16:creationId xmlns:a16="http://schemas.microsoft.com/office/drawing/2014/main" id="{BDFF347A-DE2E-0241-8FBF-9D8D566E8AEC}"/>
                  </a:ext>
                </a:extLst>
              </p:cNvPr>
              <p:cNvSpPr/>
              <p:nvPr/>
            </p:nvSpPr>
            <p:spPr>
              <a:xfrm>
                <a:off x="16580387" y="1974770"/>
                <a:ext cx="969131" cy="969130"/>
              </a:xfrm>
              <a:prstGeom prst="ellipse">
                <a:avLst/>
              </a:prstGeom>
              <a:solidFill>
                <a:srgbClr val="00A1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3" name="Circle">
                <a:extLst>
                  <a:ext uri="{FF2B5EF4-FFF2-40B4-BE49-F238E27FC236}">
                    <a16:creationId xmlns:a16="http://schemas.microsoft.com/office/drawing/2014/main" id="{638BAEA2-0606-5F47-A026-2B32A0952596}"/>
                  </a:ext>
                </a:extLst>
              </p:cNvPr>
              <p:cNvSpPr/>
              <p:nvPr/>
            </p:nvSpPr>
            <p:spPr>
              <a:xfrm>
                <a:off x="15129002" y="3103169"/>
                <a:ext cx="969130" cy="969131"/>
              </a:xfrm>
              <a:prstGeom prst="ellipse">
                <a:avLst/>
              </a:prstGeom>
              <a:solidFill>
                <a:schemeClr val="accent4">
                  <a:hueOff val="-476017"/>
                  <a:lumOff val="-10042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4" name="Circle">
                <a:extLst>
                  <a:ext uri="{FF2B5EF4-FFF2-40B4-BE49-F238E27FC236}">
                    <a16:creationId xmlns:a16="http://schemas.microsoft.com/office/drawing/2014/main" id="{47F9204E-FB7A-BA43-986A-088EED273804}"/>
                  </a:ext>
                </a:extLst>
              </p:cNvPr>
              <p:cNvSpPr/>
              <p:nvPr/>
            </p:nvSpPr>
            <p:spPr>
              <a:xfrm>
                <a:off x="16598901" y="3103169"/>
                <a:ext cx="969131" cy="969131"/>
              </a:xfrm>
              <a:prstGeom prst="ellipse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825500">
                  <a:lnSpc>
                    <a:spcPct val="100000"/>
                  </a:lnSpc>
                  <a:spcBef>
                    <a:spcPts val="0"/>
                  </a:spcBef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35" name="+">
                <a:extLst>
                  <a:ext uri="{FF2B5EF4-FFF2-40B4-BE49-F238E27FC236}">
                    <a16:creationId xmlns:a16="http://schemas.microsoft.com/office/drawing/2014/main" id="{B643E975-0BB8-A643-8746-E43482A134C8}"/>
                  </a:ext>
                </a:extLst>
              </p:cNvPr>
              <p:cNvSpPr txBox="1"/>
              <p:nvPr/>
            </p:nvSpPr>
            <p:spPr>
              <a:xfrm>
                <a:off x="16120453" y="929610"/>
                <a:ext cx="419101" cy="69697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+</a:t>
                </a:r>
              </a:p>
            </p:txBody>
          </p:sp>
          <p:sp>
            <p:nvSpPr>
              <p:cNvPr id="36" name="+">
                <a:extLst>
                  <a:ext uri="{FF2B5EF4-FFF2-40B4-BE49-F238E27FC236}">
                    <a16:creationId xmlns:a16="http://schemas.microsoft.com/office/drawing/2014/main" id="{0459271A-45D1-2C4A-A935-2BDB80BD7A03}"/>
                  </a:ext>
                </a:extLst>
              </p:cNvPr>
              <p:cNvSpPr txBox="1"/>
              <p:nvPr/>
            </p:nvSpPr>
            <p:spPr>
              <a:xfrm>
                <a:off x="16120453" y="2021672"/>
                <a:ext cx="419101" cy="69697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+</a:t>
                </a:r>
              </a:p>
            </p:txBody>
          </p:sp>
          <p:sp>
            <p:nvSpPr>
              <p:cNvPr id="37" name="+">
                <a:extLst>
                  <a:ext uri="{FF2B5EF4-FFF2-40B4-BE49-F238E27FC236}">
                    <a16:creationId xmlns:a16="http://schemas.microsoft.com/office/drawing/2014/main" id="{9E9A0BAC-2771-7346-B1DF-C496C207A803}"/>
                  </a:ext>
                </a:extLst>
              </p:cNvPr>
              <p:cNvSpPr txBox="1"/>
              <p:nvPr/>
            </p:nvSpPr>
            <p:spPr>
              <a:xfrm>
                <a:off x="16120453" y="3175746"/>
                <a:ext cx="419101" cy="69697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+</a:t>
                </a:r>
              </a:p>
            </p:txBody>
          </p:sp>
          <p:sp>
            <p:nvSpPr>
              <p:cNvPr id="38" name="Line">
                <a:extLst>
                  <a:ext uri="{FF2B5EF4-FFF2-40B4-BE49-F238E27FC236}">
                    <a16:creationId xmlns:a16="http://schemas.microsoft.com/office/drawing/2014/main" id="{4738DB3B-6413-E141-8FBE-4080A47009C1}"/>
                  </a:ext>
                </a:extLst>
              </p:cNvPr>
              <p:cNvSpPr/>
              <p:nvPr/>
            </p:nvSpPr>
            <p:spPr>
              <a:xfrm>
                <a:off x="17763219" y="1330935"/>
                <a:ext cx="947967" cy="1"/>
              </a:xfrm>
              <a:prstGeom prst="line">
                <a:avLst/>
              </a:prstGeom>
              <a:noFill/>
              <a:ln w="508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sp>
            <p:nvSpPr>
              <p:cNvPr id="39" name="Line">
                <a:extLst>
                  <a:ext uri="{FF2B5EF4-FFF2-40B4-BE49-F238E27FC236}">
                    <a16:creationId xmlns:a16="http://schemas.microsoft.com/office/drawing/2014/main" id="{363F3ACF-DC11-D945-9FE0-C15EE66A2E3E}"/>
                  </a:ext>
                </a:extLst>
              </p:cNvPr>
              <p:cNvSpPr/>
              <p:nvPr/>
            </p:nvSpPr>
            <p:spPr>
              <a:xfrm>
                <a:off x="17784711" y="2470545"/>
                <a:ext cx="947967" cy="1"/>
              </a:xfrm>
              <a:prstGeom prst="line">
                <a:avLst/>
              </a:prstGeom>
              <a:noFill/>
              <a:ln w="508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sp>
            <p:nvSpPr>
              <p:cNvPr id="40" name="Line">
                <a:extLst>
                  <a:ext uri="{FF2B5EF4-FFF2-40B4-BE49-F238E27FC236}">
                    <a16:creationId xmlns:a16="http://schemas.microsoft.com/office/drawing/2014/main" id="{A1D2ADA4-0275-2B47-B214-15567B7DB159}"/>
                  </a:ext>
                </a:extLst>
              </p:cNvPr>
              <p:cNvSpPr/>
              <p:nvPr/>
            </p:nvSpPr>
            <p:spPr>
              <a:xfrm>
                <a:off x="17763219" y="3587734"/>
                <a:ext cx="947967" cy="1"/>
              </a:xfrm>
              <a:prstGeom prst="line">
                <a:avLst/>
              </a:prstGeom>
              <a:noFill/>
              <a:ln w="508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sp>
            <p:nvSpPr>
              <p:cNvPr id="41" name="8">
                <a:extLst>
                  <a:ext uri="{FF2B5EF4-FFF2-40B4-BE49-F238E27FC236}">
                    <a16:creationId xmlns:a16="http://schemas.microsoft.com/office/drawing/2014/main" id="{F855EA95-2432-3B4F-BFCB-FA53A4830FAB}"/>
                  </a:ext>
                </a:extLst>
              </p:cNvPr>
              <p:cNvSpPr txBox="1"/>
              <p:nvPr/>
            </p:nvSpPr>
            <p:spPr>
              <a:xfrm>
                <a:off x="18978672" y="929610"/>
                <a:ext cx="396749" cy="69697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8</a:t>
                </a:r>
              </a:p>
            </p:txBody>
          </p:sp>
          <p:sp>
            <p:nvSpPr>
              <p:cNvPr id="42" name="2">
                <a:extLst>
                  <a:ext uri="{FF2B5EF4-FFF2-40B4-BE49-F238E27FC236}">
                    <a16:creationId xmlns:a16="http://schemas.microsoft.com/office/drawing/2014/main" id="{43F0AF17-169B-3C46-9FF9-CB21313BD01A}"/>
                  </a:ext>
                </a:extLst>
              </p:cNvPr>
              <p:cNvSpPr txBox="1"/>
              <p:nvPr/>
            </p:nvSpPr>
            <p:spPr>
              <a:xfrm>
                <a:off x="18978672" y="2021672"/>
                <a:ext cx="396749" cy="69697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2</a:t>
                </a:r>
              </a:p>
            </p:txBody>
          </p:sp>
          <p:sp>
            <p:nvSpPr>
              <p:cNvPr id="43" name="1">
                <a:extLst>
                  <a:ext uri="{FF2B5EF4-FFF2-40B4-BE49-F238E27FC236}">
                    <a16:creationId xmlns:a16="http://schemas.microsoft.com/office/drawing/2014/main" id="{B2A31ACD-4226-E94B-8F21-A7C8CFB15FD3}"/>
                  </a:ext>
                </a:extLst>
              </p:cNvPr>
              <p:cNvSpPr txBox="1"/>
              <p:nvPr/>
            </p:nvSpPr>
            <p:spPr>
              <a:xfrm>
                <a:off x="18978672" y="3175746"/>
                <a:ext cx="396749" cy="69697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1</a:t>
                </a:r>
              </a:p>
            </p:txBody>
          </p:sp>
          <p:sp>
            <p:nvSpPr>
              <p:cNvPr id="44" name="Line">
                <a:extLst>
                  <a:ext uri="{FF2B5EF4-FFF2-40B4-BE49-F238E27FC236}">
                    <a16:creationId xmlns:a16="http://schemas.microsoft.com/office/drawing/2014/main" id="{4493114A-66A7-4F4B-900D-669A9203E424}"/>
                  </a:ext>
                </a:extLst>
              </p:cNvPr>
              <p:cNvSpPr/>
              <p:nvPr/>
            </p:nvSpPr>
            <p:spPr>
              <a:xfrm>
                <a:off x="19621414" y="2470545"/>
                <a:ext cx="947967" cy="1"/>
              </a:xfrm>
              <a:prstGeom prst="line">
                <a:avLst/>
              </a:prstGeom>
              <a:noFill/>
              <a:ln w="508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  <p:sp>
            <p:nvSpPr>
              <p:cNvPr id="45" name="Spatially relevant L-R pairs">
                <a:extLst>
                  <a:ext uri="{FF2B5EF4-FFF2-40B4-BE49-F238E27FC236}">
                    <a16:creationId xmlns:a16="http://schemas.microsoft.com/office/drawing/2014/main" id="{258758C1-031A-DA41-9B62-6B248F09BB90}"/>
                  </a:ext>
                </a:extLst>
              </p:cNvPr>
              <p:cNvSpPr txBox="1"/>
              <p:nvPr/>
            </p:nvSpPr>
            <p:spPr>
              <a:xfrm>
                <a:off x="20804575" y="1549303"/>
                <a:ext cx="2342364" cy="18200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/>
              <a:p>
                <a:r>
                  <a:rPr b="1"/>
                  <a:t>Spatially relevant </a:t>
                </a:r>
                <a:r>
                  <a:t>L-R pairs</a:t>
                </a:r>
              </a:p>
            </p:txBody>
          </p:sp>
          <p:sp>
            <p:nvSpPr>
              <p:cNvPr id="46" name="Line">
                <a:extLst>
                  <a:ext uri="{FF2B5EF4-FFF2-40B4-BE49-F238E27FC236}">
                    <a16:creationId xmlns:a16="http://schemas.microsoft.com/office/drawing/2014/main" id="{3304513A-BCF8-1A4C-BA17-913DB2042080}"/>
                  </a:ext>
                </a:extLst>
              </p:cNvPr>
              <p:cNvSpPr/>
              <p:nvPr/>
            </p:nvSpPr>
            <p:spPr>
              <a:xfrm>
                <a:off x="13882106" y="2470545"/>
                <a:ext cx="947967" cy="1"/>
              </a:xfrm>
              <a:prstGeom prst="line">
                <a:avLst/>
              </a:prstGeom>
              <a:noFill/>
              <a:ln w="508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spcBef>
                    <a:spcPts val="0"/>
                  </a:spcBef>
                  <a:defRPr sz="2400">
                    <a:solidFill>
                      <a:srgbClr val="5E5E5E"/>
                    </a:solidFill>
                  </a:defRPr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7860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071239C-C43B-2C48-A384-D1AD1A97D701}"/>
              </a:ext>
            </a:extLst>
          </p:cNvPr>
          <p:cNvGrpSpPr/>
          <p:nvPr/>
        </p:nvGrpSpPr>
        <p:grpSpPr>
          <a:xfrm>
            <a:off x="520505" y="267286"/>
            <a:ext cx="8241970" cy="6675858"/>
            <a:chOff x="1063339" y="593180"/>
            <a:chExt cx="10203186" cy="8642998"/>
          </a:xfrm>
        </p:grpSpPr>
        <p:pic>
          <p:nvPicPr>
            <p:cNvPr id="4" name="Combination UMAP_H&amp;DS_Liver.pdf" descr="Combination UMAP_H&amp;DS_Liver.pdf">
              <a:extLst>
                <a:ext uri="{FF2B5EF4-FFF2-40B4-BE49-F238E27FC236}">
                  <a16:creationId xmlns:a16="http://schemas.microsoft.com/office/drawing/2014/main" id="{FFB601C3-5EAC-4D4E-BD72-4B8FEEDA91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/>
            </a:blip>
            <a:srcRect t="2803" r="57720"/>
            <a:stretch>
              <a:fillRect/>
            </a:stretch>
          </p:blipFill>
          <p:spPr>
            <a:xfrm>
              <a:off x="1208463" y="1235441"/>
              <a:ext cx="4723988" cy="3888840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5" name="Combination UMAP_H&amp;DS_Liver.pdf" descr="Combination UMAP_H&amp;DS_Liver.pdf">
              <a:extLst>
                <a:ext uri="{FF2B5EF4-FFF2-40B4-BE49-F238E27FC236}">
                  <a16:creationId xmlns:a16="http://schemas.microsoft.com/office/drawing/2014/main" id="{C6258692-DB2F-6E4E-942B-C78FECFED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/>
            </a:blip>
            <a:srcRect l="56976" t="2197"/>
            <a:stretch>
              <a:fillRect/>
            </a:stretch>
          </p:blipFill>
          <p:spPr>
            <a:xfrm>
              <a:off x="1063339" y="5208042"/>
              <a:ext cx="4848950" cy="3947196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6" name="Combination UMAP_H&amp;DS_Liver.pdf" descr="Combination UMAP_H&amp;DS_Liver.pdf">
              <a:extLst>
                <a:ext uri="{FF2B5EF4-FFF2-40B4-BE49-F238E27FC236}">
                  <a16:creationId xmlns:a16="http://schemas.microsoft.com/office/drawing/2014/main" id="{E6D8B09F-6948-1147-B4C7-7CA39FE88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/>
            </a:blip>
            <a:srcRect l="41727" r="44300"/>
            <a:stretch>
              <a:fillRect/>
            </a:stretch>
          </p:blipFill>
          <p:spPr>
            <a:xfrm>
              <a:off x="7894178" y="593180"/>
              <a:ext cx="3372347" cy="8642998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7" name="750 000 cells">
              <a:extLst>
                <a:ext uri="{FF2B5EF4-FFF2-40B4-BE49-F238E27FC236}">
                  <a16:creationId xmlns:a16="http://schemas.microsoft.com/office/drawing/2014/main" id="{AD4FE7CB-DC4B-3247-9C95-A02E1155B329}"/>
                </a:ext>
              </a:extLst>
            </p:cNvPr>
            <p:cNvSpPr txBox="1"/>
            <p:nvPr/>
          </p:nvSpPr>
          <p:spPr>
            <a:xfrm>
              <a:off x="5912289" y="6975827"/>
              <a:ext cx="1981889" cy="41175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>
                <a:defRPr sz="2500" b="1">
                  <a:solidFill>
                    <a:srgbClr val="FF26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lang="en-GB" sz="1400" dirty="0">
                  <a:solidFill>
                    <a:schemeClr val="tx1"/>
                  </a:solidFill>
                </a:rPr>
                <a:t>DS=</a:t>
              </a:r>
              <a:r>
                <a:rPr sz="1400" dirty="0">
                  <a:solidFill>
                    <a:schemeClr val="tx1"/>
                  </a:solidFill>
                </a:rPr>
                <a:t>750 000 cells</a:t>
              </a:r>
            </a:p>
          </p:txBody>
        </p:sp>
      </p:grpSp>
      <p:sp>
        <p:nvSpPr>
          <p:cNvPr id="10" name="750 000 cells">
            <a:extLst>
              <a:ext uri="{FF2B5EF4-FFF2-40B4-BE49-F238E27FC236}">
                <a16:creationId xmlns:a16="http://schemas.microsoft.com/office/drawing/2014/main" id="{4C0DADE0-FEE4-1C49-BAA1-03BCB75933B3}"/>
              </a:ext>
            </a:extLst>
          </p:cNvPr>
          <p:cNvSpPr txBox="1"/>
          <p:nvPr/>
        </p:nvSpPr>
        <p:spPr>
          <a:xfrm>
            <a:off x="4458392" y="2106222"/>
            <a:ext cx="1600938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500" b="1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GB" sz="1400" dirty="0">
                <a:solidFill>
                  <a:schemeClr val="tx1"/>
                </a:solidFill>
              </a:rPr>
              <a:t>H=16</a:t>
            </a:r>
            <a:r>
              <a:rPr sz="1400" dirty="0">
                <a:solidFill>
                  <a:schemeClr val="tx1"/>
                </a:solidFill>
              </a:rPr>
              <a:t>0 000 cells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AB9C64-1EFB-E74D-A065-30BE63CD2AF0}"/>
              </a:ext>
            </a:extLst>
          </p:cNvPr>
          <p:cNvSpPr txBox="1"/>
          <p:nvPr/>
        </p:nvSpPr>
        <p:spPr>
          <a:xfrm>
            <a:off x="3571539" y="333487"/>
            <a:ext cx="63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Liver</a:t>
            </a:r>
          </a:p>
        </p:txBody>
      </p:sp>
    </p:spTree>
    <p:extLst>
      <p:ext uri="{BB962C8B-B14F-4D97-AF65-F5344CB8AC3E}">
        <p14:creationId xmlns:p14="http://schemas.microsoft.com/office/powerpoint/2010/main" val="1501010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mbination UMAP_H&amp;DS_Femur.pdf" descr="Combination UMAP_H&amp;DS_Femur.pdf">
            <a:extLst>
              <a:ext uri="{FF2B5EF4-FFF2-40B4-BE49-F238E27FC236}">
                <a16:creationId xmlns:a16="http://schemas.microsoft.com/office/drawing/2014/main" id="{DDE55876-D3EB-3647-AB52-26030023D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609" y="914400"/>
            <a:ext cx="9678194" cy="5191936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ABB81D-8514-A641-B05A-47FC880CFA6C}"/>
              </a:ext>
            </a:extLst>
          </p:cNvPr>
          <p:cNvSpPr txBox="1"/>
          <p:nvPr/>
        </p:nvSpPr>
        <p:spPr>
          <a:xfrm>
            <a:off x="1505243" y="523966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H=50,000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21F872-6552-DE46-8DCA-93D20AF25CC6}"/>
              </a:ext>
            </a:extLst>
          </p:cNvPr>
          <p:cNvSpPr txBox="1"/>
          <p:nvPr/>
        </p:nvSpPr>
        <p:spPr>
          <a:xfrm>
            <a:off x="7258929" y="618978"/>
            <a:ext cx="1059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DS=160,000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BE0D45-1A07-A14A-9B69-5DF72AD18EB5}"/>
              </a:ext>
            </a:extLst>
          </p:cNvPr>
          <p:cNvSpPr txBox="1"/>
          <p:nvPr/>
        </p:nvSpPr>
        <p:spPr>
          <a:xfrm>
            <a:off x="4701092" y="118334"/>
            <a:ext cx="788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Femur</a:t>
            </a:r>
          </a:p>
        </p:txBody>
      </p:sp>
    </p:spTree>
    <p:extLst>
      <p:ext uri="{BB962C8B-B14F-4D97-AF65-F5344CB8AC3E}">
        <p14:creationId xmlns:p14="http://schemas.microsoft.com/office/powerpoint/2010/main" val="2136418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18C7B8-123E-4F4E-B98F-B105FFD21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0381"/>
            <a:ext cx="9944100" cy="193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835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8980C4-17AB-4240-AE4D-AFDE05A7E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892"/>
            <a:ext cx="9944100" cy="688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70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94E2BB-C01B-D649-9775-5F17B8E3C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656"/>
            <a:ext cx="9944100" cy="692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276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0776664-31FC-AA4A-A49C-033D3AC74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439" y="0"/>
            <a:ext cx="4917049" cy="36904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1AE1C4-8DA5-7D4B-9936-B2B0608444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7439" y="3408846"/>
            <a:ext cx="4917050" cy="36904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1D46ACC-6EB0-1E4F-9E76-456EC516E9B1}"/>
              </a:ext>
            </a:extLst>
          </p:cNvPr>
          <p:cNvSpPr txBox="1"/>
          <p:nvPr/>
        </p:nvSpPr>
        <p:spPr>
          <a:xfrm>
            <a:off x="7596554" y="4909625"/>
            <a:ext cx="63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A51B77-6FC4-F049-B8B7-E5105547A175}"/>
              </a:ext>
            </a:extLst>
          </p:cNvPr>
          <p:cNvSpPr txBox="1"/>
          <p:nvPr/>
        </p:nvSpPr>
        <p:spPr>
          <a:xfrm>
            <a:off x="7540283" y="1786597"/>
            <a:ext cx="788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Femur</a:t>
            </a:r>
          </a:p>
        </p:txBody>
      </p:sp>
    </p:spTree>
    <p:extLst>
      <p:ext uri="{BB962C8B-B14F-4D97-AF65-F5344CB8AC3E}">
        <p14:creationId xmlns:p14="http://schemas.microsoft.com/office/powerpoint/2010/main" val="1915072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6C9F41-E79B-734A-884F-8C3A0068D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96" y="232486"/>
            <a:ext cx="4819797" cy="32846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B89655-1F44-4A4B-B774-920292B75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77" y="3604410"/>
            <a:ext cx="4937760" cy="32656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88C7CF-93CD-4440-A0B9-7DACF65158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0128" y="232486"/>
            <a:ext cx="3488789" cy="32573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5345FA-85CD-6941-88FC-75C8F99773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5347" y="3604410"/>
            <a:ext cx="3497694" cy="326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796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C38D55A-F942-254B-B179-C46A054D9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28" t="16869" r="40956" b="9904"/>
          <a:stretch/>
        </p:blipFill>
        <p:spPr>
          <a:xfrm>
            <a:off x="1937084" y="640410"/>
            <a:ext cx="6075947" cy="63015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60C5EE6-5B27-0C48-B278-3D284A638B4D}"/>
              </a:ext>
            </a:extLst>
          </p:cNvPr>
          <p:cNvSpPr txBox="1"/>
          <p:nvPr/>
        </p:nvSpPr>
        <p:spPr>
          <a:xfrm>
            <a:off x="3958389" y="332633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CellPhoneDB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40376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</TotalTime>
  <Words>51</Words>
  <Application>Microsoft Macintosh PowerPoint</Application>
  <PresentationFormat>Custom</PresentationFormat>
  <Paragraphs>24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Helvetica Neue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 Cvejic</dc:creator>
  <cp:lastModifiedBy>Ana Cvejic</cp:lastModifiedBy>
  <cp:revision>9</cp:revision>
  <dcterms:created xsi:type="dcterms:W3CDTF">2022-03-23T11:28:35Z</dcterms:created>
  <dcterms:modified xsi:type="dcterms:W3CDTF">2022-03-24T16:40:22Z</dcterms:modified>
</cp:coreProperties>
</file>

<file path=docProps/thumbnail.jpeg>
</file>